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2.xml" ContentType="application/vnd.openxmlformats-officedocument.theme+xml"/>
  <Override PartName="/ppt/slideLayouts/slideLayout60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6" r:id="rId1"/>
    <p:sldMasterId id="2147483724" r:id="rId2"/>
    <p:sldMasterId id="2147483727" r:id="rId3"/>
  </p:sldMasterIdLst>
  <p:notesMasterIdLst>
    <p:notesMasterId r:id="rId18"/>
  </p:notesMasterIdLst>
  <p:sldIdLst>
    <p:sldId id="256" r:id="rId4"/>
    <p:sldId id="258" r:id="rId5"/>
    <p:sldId id="285" r:id="rId6"/>
    <p:sldId id="260" r:id="rId7"/>
    <p:sldId id="263" r:id="rId8"/>
    <p:sldId id="262" r:id="rId9"/>
    <p:sldId id="279" r:id="rId10"/>
    <p:sldId id="267" r:id="rId11"/>
    <p:sldId id="266" r:id="rId12"/>
    <p:sldId id="277" r:id="rId13"/>
    <p:sldId id="313" r:id="rId14"/>
    <p:sldId id="317" r:id="rId15"/>
    <p:sldId id="318" r:id="rId16"/>
    <p:sldId id="315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865FBEC-A752-4ADC-9FE6-442C56B2327B}" v="64" dt="2023-05-23T00:00:42.960"/>
    <p1510:client id="{48143C15-7E63-4E57-8B72-9386E848E1DB}" v="1511" dt="2023-05-23T00:05:25.149"/>
    <p1510:client id="{6483BE13-5CAB-4578-8A87-119D879902EE}" v="110" dt="2023-05-23T00:01:43.50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microsoft.com/office/2016/11/relationships/changesInfo" Target="changesInfos/changesInfo1.xml"/><Relationship Id="rId10" Type="http://schemas.openxmlformats.org/officeDocument/2006/relationships/slide" Target="slides/slide7.xml"/><Relationship Id="rId19" Type="http://schemas.openxmlformats.org/officeDocument/2006/relationships/presProps" Target="presProp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Guest User" providerId="Windows Live" clId="Web-{3865FBEC-A752-4ADC-9FE6-442C56B2327B}"/>
    <pc:docChg chg="modSld">
      <pc:chgData name="Guest User" userId="" providerId="Windows Live" clId="Web-{3865FBEC-A752-4ADC-9FE6-442C56B2327B}" dt="2023-05-23T00:00:42.960" v="57"/>
      <pc:docMkLst>
        <pc:docMk/>
      </pc:docMkLst>
      <pc:sldChg chg="addSp delSp modSp">
        <pc:chgData name="Guest User" userId="" providerId="Windows Live" clId="Web-{3865FBEC-A752-4ADC-9FE6-442C56B2327B}" dt="2023-05-23T00:00:42.960" v="57"/>
        <pc:sldMkLst>
          <pc:docMk/>
          <pc:sldMk cId="0" sldId="258"/>
        </pc:sldMkLst>
        <pc:spChg chg="mod">
          <ac:chgData name="Guest User" userId="" providerId="Windows Live" clId="Web-{3865FBEC-A752-4ADC-9FE6-442C56B2327B}" dt="2023-05-22T23:57:20.530" v="43" actId="20577"/>
          <ac:spMkLst>
            <pc:docMk/>
            <pc:sldMk cId="0" sldId="258"/>
            <ac:spMk id="4" creationId="{F2F67E5B-3368-C11F-A35C-D1093D595DD0}"/>
          </ac:spMkLst>
        </pc:spChg>
        <pc:spChg chg="add mod">
          <ac:chgData name="Guest User" userId="" providerId="Windows Live" clId="Web-{3865FBEC-A752-4ADC-9FE6-442C56B2327B}" dt="2023-05-23T00:00:42.960" v="57"/>
          <ac:spMkLst>
            <pc:docMk/>
            <pc:sldMk cId="0" sldId="258"/>
            <ac:spMk id="10" creationId="{96E4D151-FBD9-F5F8-6591-C41F54F17B3B}"/>
          </ac:spMkLst>
        </pc:spChg>
        <pc:spChg chg="del">
          <ac:chgData name="Guest User" userId="" providerId="Windows Live" clId="Web-{3865FBEC-A752-4ADC-9FE6-442C56B2327B}" dt="2023-05-23T00:00:42.960" v="57"/>
          <ac:spMkLst>
            <pc:docMk/>
            <pc:sldMk cId="0" sldId="258"/>
            <ac:spMk id="452" creationId="{00000000-0000-0000-0000-000000000000}"/>
          </ac:spMkLst>
        </pc:spChg>
      </pc:sldChg>
      <pc:sldChg chg="modSp">
        <pc:chgData name="Guest User" userId="" providerId="Windows Live" clId="Web-{3865FBEC-A752-4ADC-9FE6-442C56B2327B}" dt="2023-05-22T23:57:46.531" v="56" actId="20577"/>
        <pc:sldMkLst>
          <pc:docMk/>
          <pc:sldMk cId="0" sldId="260"/>
        </pc:sldMkLst>
        <pc:spChg chg="mod">
          <ac:chgData name="Guest User" userId="" providerId="Windows Live" clId="Web-{3865FBEC-A752-4ADC-9FE6-442C56B2327B}" dt="2023-05-22T23:57:46.531" v="56" actId="20577"/>
          <ac:spMkLst>
            <pc:docMk/>
            <pc:sldMk cId="0" sldId="260"/>
            <ac:spMk id="496" creationId="{00000000-0000-0000-0000-000000000000}"/>
          </ac:spMkLst>
        </pc:spChg>
      </pc:sldChg>
      <pc:sldChg chg="delSp modSp">
        <pc:chgData name="Guest User" userId="" providerId="Windows Live" clId="Web-{3865FBEC-A752-4ADC-9FE6-442C56B2327B}" dt="2023-05-22T23:46:02.768" v="38" actId="20577"/>
        <pc:sldMkLst>
          <pc:docMk/>
          <pc:sldMk cId="0" sldId="285"/>
        </pc:sldMkLst>
        <pc:spChg chg="mod">
          <ac:chgData name="Guest User" userId="" providerId="Windows Live" clId="Web-{3865FBEC-A752-4ADC-9FE6-442C56B2327B}" dt="2023-05-22T23:46:02.768" v="38" actId="20577"/>
          <ac:spMkLst>
            <pc:docMk/>
            <pc:sldMk cId="0" sldId="285"/>
            <ac:spMk id="1343" creationId="{00000000-0000-0000-0000-000000000000}"/>
          </ac:spMkLst>
        </pc:spChg>
        <pc:picChg chg="del">
          <ac:chgData name="Guest User" userId="" providerId="Windows Live" clId="Web-{3865FBEC-A752-4ADC-9FE6-442C56B2327B}" dt="2023-05-22T23:44:45.277" v="35"/>
          <ac:picMkLst>
            <pc:docMk/>
            <pc:sldMk cId="0" sldId="285"/>
            <ac:picMk id="4" creationId="{F659B8BF-6561-D40A-47CA-AA9D11B5A4C2}"/>
          </ac:picMkLst>
        </pc:picChg>
      </pc:sldChg>
    </pc:docChg>
  </pc:docChgLst>
  <pc:docChgLst>
    <pc:chgData name="Marco A." userId="1e001e649d242355" providerId="Windows Live" clId="Web-{A5B99E34-4227-4F57-BD30-2E821C214BA0}"/>
    <pc:docChg chg="modSld">
      <pc:chgData name="Marco A." userId="1e001e649d242355" providerId="Windows Live" clId="Web-{A5B99E34-4227-4F57-BD30-2E821C214BA0}" dt="2023-05-21T01:30:47.902" v="133" actId="1076"/>
      <pc:docMkLst>
        <pc:docMk/>
      </pc:docMkLst>
      <pc:sldChg chg="modSp">
        <pc:chgData name="Marco A." userId="1e001e649d242355" providerId="Windows Live" clId="Web-{A5B99E34-4227-4F57-BD30-2E821C214BA0}" dt="2023-05-21T00:59:24.940" v="112" actId="1076"/>
        <pc:sldMkLst>
          <pc:docMk/>
          <pc:sldMk cId="1360598020" sldId="256"/>
        </pc:sldMkLst>
        <pc:spChg chg="mod">
          <ac:chgData name="Marco A." userId="1e001e649d242355" providerId="Windows Live" clId="Web-{A5B99E34-4227-4F57-BD30-2E821C214BA0}" dt="2023-05-21T00:59:24.940" v="112" actId="1076"/>
          <ac:spMkLst>
            <pc:docMk/>
            <pc:sldMk cId="1360598020" sldId="256"/>
            <ac:spMk id="5" creationId="{5E32274A-59EF-27E8-55D6-4D4A95C27E13}"/>
          </ac:spMkLst>
        </pc:spChg>
      </pc:sldChg>
      <pc:sldChg chg="modSp">
        <pc:chgData name="Marco A." userId="1e001e649d242355" providerId="Windows Live" clId="Web-{A5B99E34-4227-4F57-BD30-2E821C214BA0}" dt="2023-05-21T00:33:06.175" v="1" actId="20577"/>
        <pc:sldMkLst>
          <pc:docMk/>
          <pc:sldMk cId="0" sldId="267"/>
        </pc:sldMkLst>
        <pc:spChg chg="mod">
          <ac:chgData name="Marco A." userId="1e001e649d242355" providerId="Windows Live" clId="Web-{A5B99E34-4227-4F57-BD30-2E821C214BA0}" dt="2023-05-21T00:33:06.175" v="1" actId="20577"/>
          <ac:spMkLst>
            <pc:docMk/>
            <pc:sldMk cId="0" sldId="267"/>
            <ac:spMk id="557" creationId="{00000000-0000-0000-0000-000000000000}"/>
          </ac:spMkLst>
        </pc:spChg>
      </pc:sldChg>
      <pc:sldChg chg="addSp delSp modSp delAnim">
        <pc:chgData name="Marco A." userId="1e001e649d242355" providerId="Windows Live" clId="Web-{A5B99E34-4227-4F57-BD30-2E821C214BA0}" dt="2023-05-21T01:30:47.902" v="133" actId="1076"/>
        <pc:sldMkLst>
          <pc:docMk/>
          <pc:sldMk cId="0" sldId="285"/>
        </pc:sldMkLst>
        <pc:picChg chg="add del mod">
          <ac:chgData name="Marco A." userId="1e001e649d242355" providerId="Windows Live" clId="Web-{A5B99E34-4227-4F57-BD30-2E821C214BA0}" dt="2023-05-21T01:30:47.902" v="133" actId="1076"/>
          <ac:picMkLst>
            <pc:docMk/>
            <pc:sldMk cId="0" sldId="285"/>
            <ac:picMk id="2" creationId="{BD6B9BE6-1188-BCF6-EE4D-9CBA67D6DAE5}"/>
          </ac:picMkLst>
        </pc:picChg>
        <pc:picChg chg="del">
          <ac:chgData name="Marco A." userId="1e001e649d242355" providerId="Windows Live" clId="Web-{A5B99E34-4227-4F57-BD30-2E821C214BA0}" dt="2023-05-21T01:29:13.005" v="117"/>
          <ac:picMkLst>
            <pc:docMk/>
            <pc:sldMk cId="0" sldId="285"/>
            <ac:picMk id="5" creationId="{7B09E56C-B94A-9270-CF1F-0A2E29F08E6E}"/>
          </ac:picMkLst>
        </pc:picChg>
        <pc:picChg chg="mod">
          <ac:chgData name="Marco A." userId="1e001e649d242355" providerId="Windows Live" clId="Web-{A5B99E34-4227-4F57-BD30-2E821C214BA0}" dt="2023-05-21T01:30:39.120" v="132" actId="1076"/>
          <ac:picMkLst>
            <pc:docMk/>
            <pc:sldMk cId="0" sldId="285"/>
            <ac:picMk id="11" creationId="{46EFC890-D453-CD09-09E0-F9297088CE13}"/>
          </ac:picMkLst>
        </pc:picChg>
        <pc:picChg chg="del">
          <ac:chgData name="Marco A." userId="1e001e649d242355" providerId="Windows Live" clId="Web-{A5B99E34-4227-4F57-BD30-2E821C214BA0}" dt="2023-05-21T01:30:34.010" v="131"/>
          <ac:picMkLst>
            <pc:docMk/>
            <pc:sldMk cId="0" sldId="285"/>
            <ac:picMk id="1346" creationId="{00000000-0000-0000-0000-000000000000}"/>
          </ac:picMkLst>
        </pc:picChg>
        <pc:picChg chg="del">
          <ac:chgData name="Marco A." userId="1e001e649d242355" providerId="Windows Live" clId="Web-{A5B99E34-4227-4F57-BD30-2E821C214BA0}" dt="2023-05-21T01:29:35.741" v="124"/>
          <ac:picMkLst>
            <pc:docMk/>
            <pc:sldMk cId="0" sldId="285"/>
            <ac:picMk id="1348" creationId="{00000000-0000-0000-0000-000000000000}"/>
          </ac:picMkLst>
        </pc:picChg>
      </pc:sldChg>
      <pc:sldChg chg="addSp delSp modSp addAnim delAnim">
        <pc:chgData name="Marco A." userId="1e001e649d242355" providerId="Windows Live" clId="Web-{A5B99E34-4227-4F57-BD30-2E821C214BA0}" dt="2023-05-21T00:58:49.125" v="111" actId="1076"/>
        <pc:sldMkLst>
          <pc:docMk/>
          <pc:sldMk cId="0" sldId="313"/>
        </pc:sldMkLst>
        <pc:spChg chg="add mod">
          <ac:chgData name="Marco A." userId="1e001e649d242355" providerId="Windows Live" clId="Web-{A5B99E34-4227-4F57-BD30-2E821C214BA0}" dt="2023-05-21T00:52:45.354" v="104" actId="1076"/>
          <ac:spMkLst>
            <pc:docMk/>
            <pc:sldMk cId="0" sldId="313"/>
            <ac:spMk id="3" creationId="{8774FD74-4C90-8CE4-8B20-F31F3748C864}"/>
          </ac:spMkLst>
        </pc:spChg>
        <pc:spChg chg="add del mod">
          <ac:chgData name="Marco A." userId="1e001e649d242355" providerId="Windows Live" clId="Web-{A5B99E34-4227-4F57-BD30-2E821C214BA0}" dt="2023-05-21T00:42:21.484" v="31"/>
          <ac:spMkLst>
            <pc:docMk/>
            <pc:sldMk cId="0" sldId="313"/>
            <ac:spMk id="5" creationId="{E96C5C81-52DA-76C4-8CD8-2FE49FAACD8C}"/>
          </ac:spMkLst>
        </pc:spChg>
        <pc:spChg chg="add del mod">
          <ac:chgData name="Marco A." userId="1e001e649d242355" providerId="Windows Live" clId="Web-{A5B99E34-4227-4F57-BD30-2E821C214BA0}" dt="2023-05-21T00:43:17.019" v="38"/>
          <ac:spMkLst>
            <pc:docMk/>
            <pc:sldMk cId="0" sldId="313"/>
            <ac:spMk id="7" creationId="{ED342524-F9BA-25C2-DE14-FCC8E7C41E3A}"/>
          </ac:spMkLst>
        </pc:spChg>
        <pc:spChg chg="add mod">
          <ac:chgData name="Marco A." userId="1e001e649d242355" providerId="Windows Live" clId="Web-{A5B99E34-4227-4F57-BD30-2E821C214BA0}" dt="2023-05-21T00:49:06.559" v="73" actId="1076"/>
          <ac:spMkLst>
            <pc:docMk/>
            <pc:sldMk cId="0" sldId="313"/>
            <ac:spMk id="9" creationId="{20C7F674-8B45-3C7D-B823-504F9FF3D90F}"/>
          </ac:spMkLst>
        </pc:spChg>
        <pc:spChg chg="add del mod">
          <ac:chgData name="Marco A." userId="1e001e649d242355" providerId="Windows Live" clId="Web-{A5B99E34-4227-4F57-BD30-2E821C214BA0}" dt="2023-05-21T00:44:45.321" v="50"/>
          <ac:spMkLst>
            <pc:docMk/>
            <pc:sldMk cId="0" sldId="313"/>
            <ac:spMk id="11" creationId="{732F818C-F49D-B7FD-1896-D3610B9C3159}"/>
          </ac:spMkLst>
        </pc:spChg>
        <pc:spChg chg="mod">
          <ac:chgData name="Marco A." userId="1e001e649d242355" providerId="Windows Live" clId="Web-{A5B99E34-4227-4F57-BD30-2E821C214BA0}" dt="2023-05-21T00:52:50.807" v="105" actId="1076"/>
          <ac:spMkLst>
            <pc:docMk/>
            <pc:sldMk cId="0" sldId="313"/>
            <ac:spMk id="32" creationId="{EC10A6A5-0638-B52A-24EB-A06F93C95027}"/>
          </ac:spMkLst>
        </pc:spChg>
        <pc:spChg chg="mod">
          <ac:chgData name="Marco A." userId="1e001e649d242355" providerId="Windows Live" clId="Web-{A5B99E34-4227-4F57-BD30-2E821C214BA0}" dt="2023-05-21T00:48:57.981" v="71" actId="1076"/>
          <ac:spMkLst>
            <pc:docMk/>
            <pc:sldMk cId="0" sldId="313"/>
            <ac:spMk id="2120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49:27.045" v="76" actId="1076"/>
          <ac:spMkLst>
            <pc:docMk/>
            <pc:sldMk cId="0" sldId="313"/>
            <ac:spMk id="2121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40:59.760" v="19" actId="1076"/>
          <ac:spMkLst>
            <pc:docMk/>
            <pc:sldMk cId="0" sldId="313"/>
            <ac:spMk id="2122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53:53.405" v="110" actId="20577"/>
          <ac:spMkLst>
            <pc:docMk/>
            <pc:sldMk cId="0" sldId="313"/>
            <ac:spMk id="2123" creationId="{00000000-0000-0000-0000-000000000000}"/>
          </ac:spMkLst>
        </pc:spChg>
        <pc:spChg chg="del">
          <ac:chgData name="Marco A." userId="1e001e649d242355" providerId="Windows Live" clId="Web-{A5B99E34-4227-4F57-BD30-2E821C214BA0}" dt="2023-05-21T00:42:02.467" v="27"/>
          <ac:spMkLst>
            <pc:docMk/>
            <pc:sldMk cId="0" sldId="313"/>
            <ac:spMk id="2124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48:37.401" v="66" actId="1076"/>
          <ac:spMkLst>
            <pc:docMk/>
            <pc:sldMk cId="0" sldId="313"/>
            <ac:spMk id="2125" creationId="{00000000-0000-0000-0000-000000000000}"/>
          </ac:spMkLst>
        </pc:spChg>
        <pc:spChg chg="del">
          <ac:chgData name="Marco A." userId="1e001e649d242355" providerId="Windows Live" clId="Web-{A5B99E34-4227-4F57-BD30-2E821C214BA0}" dt="2023-05-21T00:42:58.017" v="36"/>
          <ac:spMkLst>
            <pc:docMk/>
            <pc:sldMk cId="0" sldId="313"/>
            <ac:spMk id="2126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49:45.796" v="79" actId="1076"/>
          <ac:spMkLst>
            <pc:docMk/>
            <pc:sldMk cId="0" sldId="313"/>
            <ac:spMk id="2127" creationId="{00000000-0000-0000-0000-000000000000}"/>
          </ac:spMkLst>
        </pc:spChg>
        <pc:spChg chg="del mod">
          <ac:chgData name="Marco A." userId="1e001e649d242355" providerId="Windows Live" clId="Web-{A5B99E34-4227-4F57-BD30-2E821C214BA0}" dt="2023-05-21T00:44:30.320" v="49"/>
          <ac:spMkLst>
            <pc:docMk/>
            <pc:sldMk cId="0" sldId="313"/>
            <ac:spMk id="2128" creationId="{00000000-0000-0000-0000-000000000000}"/>
          </ac:spMkLst>
        </pc:spChg>
        <pc:spChg chg="mod">
          <ac:chgData name="Marco A." userId="1e001e649d242355" providerId="Windows Live" clId="Web-{A5B99E34-4227-4F57-BD30-2E821C214BA0}" dt="2023-05-21T00:49:12.950" v="74" actId="1076"/>
          <ac:spMkLst>
            <pc:docMk/>
            <pc:sldMk cId="0" sldId="313"/>
            <ac:spMk id="2129" creationId="{00000000-0000-0000-0000-000000000000}"/>
          </ac:spMkLst>
        </pc:spChg>
        <pc:grpChg chg="add mod">
          <ac:chgData name="Marco A." userId="1e001e649d242355" providerId="Windows Live" clId="Web-{A5B99E34-4227-4F57-BD30-2E821C214BA0}" dt="2023-05-21T00:52:53.948" v="106" actId="1076"/>
          <ac:grpSpMkLst>
            <pc:docMk/>
            <pc:sldMk cId="0" sldId="313"/>
            <ac:grpSpMk id="37" creationId="{7D440FB0-77F1-CAE8-71FD-11F07F14A83C}"/>
          </ac:grpSpMkLst>
        </pc:grpChg>
        <pc:grpChg chg="mod">
          <ac:chgData name="Marco A." userId="1e001e649d242355" providerId="Windows Live" clId="Web-{A5B99E34-4227-4F57-BD30-2E821C214BA0}" dt="2023-05-21T00:58:49.125" v="111" actId="1076"/>
          <ac:grpSpMkLst>
            <pc:docMk/>
            <pc:sldMk cId="0" sldId="313"/>
            <ac:grpSpMk id="2130" creationId="{00000000-0000-0000-0000-000000000000}"/>
          </ac:grpSpMkLst>
        </pc:grpChg>
        <pc:grpChg chg="mod">
          <ac:chgData name="Marco A." userId="1e001e649d242355" providerId="Windows Live" clId="Web-{A5B99E34-4227-4F57-BD30-2E821C214BA0}" dt="2023-05-21T00:48:58.012" v="72" actId="1076"/>
          <ac:grpSpMkLst>
            <pc:docMk/>
            <pc:sldMk cId="0" sldId="313"/>
            <ac:grpSpMk id="2145" creationId="{00000000-0000-0000-0000-000000000000}"/>
          </ac:grpSpMkLst>
        </pc:grpChg>
        <pc:grpChg chg="mod">
          <ac:chgData name="Marco A." userId="1e001e649d242355" providerId="Windows Live" clId="Web-{A5B99E34-4227-4F57-BD30-2E821C214BA0}" dt="2023-05-21T00:49:41.796" v="78" actId="1076"/>
          <ac:grpSpMkLst>
            <pc:docMk/>
            <pc:sldMk cId="0" sldId="313"/>
            <ac:grpSpMk id="2164" creationId="{00000000-0000-0000-0000-000000000000}"/>
          </ac:grpSpMkLst>
        </pc:grpChg>
      </pc:sldChg>
    </pc:docChg>
  </pc:docChgLst>
  <pc:docChgLst>
    <pc:chgData name="Lucas Fernandes" userId="cd164de84a918fa0" providerId="Windows Live" clId="Web-{CDC8B2FA-A12D-4334-B7FE-C894593A9189}"/>
    <pc:docChg chg="modSld sldOrd">
      <pc:chgData name="Lucas Fernandes" userId="cd164de84a918fa0" providerId="Windows Live" clId="Web-{CDC8B2FA-A12D-4334-B7FE-C894593A9189}" dt="2023-05-21T01:15:50.718" v="369" actId="20577"/>
      <pc:docMkLst>
        <pc:docMk/>
      </pc:docMkLst>
      <pc:sldChg chg="modSp">
        <pc:chgData name="Lucas Fernandes" userId="cd164de84a918fa0" providerId="Windows Live" clId="Web-{CDC8B2FA-A12D-4334-B7FE-C894593A9189}" dt="2023-05-21T00:17:54.641" v="14" actId="20577"/>
        <pc:sldMkLst>
          <pc:docMk/>
          <pc:sldMk cId="1360598020" sldId="256"/>
        </pc:sldMkLst>
        <pc:spChg chg="mod">
          <ac:chgData name="Lucas Fernandes" userId="cd164de84a918fa0" providerId="Windows Live" clId="Web-{CDC8B2FA-A12D-4334-B7FE-C894593A9189}" dt="2023-05-21T00:17:54.641" v="14" actId="20577"/>
          <ac:spMkLst>
            <pc:docMk/>
            <pc:sldMk cId="1360598020" sldId="256"/>
            <ac:spMk id="2" creationId="{65F9AB81-EBD0-6481-7581-BD99E9A21CDB}"/>
          </ac:spMkLst>
        </pc:spChg>
      </pc:sldChg>
      <pc:sldChg chg="addSp delSp modSp">
        <pc:chgData name="Lucas Fernandes" userId="cd164de84a918fa0" providerId="Windows Live" clId="Web-{CDC8B2FA-A12D-4334-B7FE-C894593A9189}" dt="2023-05-21T01:14:01.011" v="328" actId="14100"/>
        <pc:sldMkLst>
          <pc:docMk/>
          <pc:sldMk cId="0" sldId="258"/>
        </pc:sldMkLst>
        <pc:spChg chg="mod">
          <ac:chgData name="Lucas Fernandes" userId="cd164de84a918fa0" providerId="Windows Live" clId="Web-{CDC8B2FA-A12D-4334-B7FE-C894593A9189}" dt="2023-05-21T01:11:35.522" v="298" actId="1076"/>
          <ac:spMkLst>
            <pc:docMk/>
            <pc:sldMk cId="0" sldId="258"/>
            <ac:spMk id="2" creationId="{8AB7D9E8-2760-5A6E-E7A3-676A0AD71178}"/>
          </ac:spMkLst>
        </pc:spChg>
        <pc:spChg chg="add mod">
          <ac:chgData name="Lucas Fernandes" userId="cd164de84a918fa0" providerId="Windows Live" clId="Web-{CDC8B2FA-A12D-4334-B7FE-C894593A9189}" dt="2023-05-21T00:56:30.085" v="201" actId="1076"/>
          <ac:spMkLst>
            <pc:docMk/>
            <pc:sldMk cId="0" sldId="258"/>
            <ac:spMk id="3" creationId="{729DE33B-81AE-61D9-7B7C-CBBD89F42EF2}"/>
          </ac:spMkLst>
        </pc:spChg>
        <pc:spChg chg="mod">
          <ac:chgData name="Lucas Fernandes" userId="cd164de84a918fa0" providerId="Windows Live" clId="Web-{CDC8B2FA-A12D-4334-B7FE-C894593A9189}" dt="2023-05-21T01:14:01.011" v="328" actId="14100"/>
          <ac:spMkLst>
            <pc:docMk/>
            <pc:sldMk cId="0" sldId="258"/>
            <ac:spMk id="4" creationId="{F2F67E5B-3368-C11F-A35C-D1093D595DD0}"/>
          </ac:spMkLst>
        </pc:spChg>
        <pc:spChg chg="add mod">
          <ac:chgData name="Lucas Fernandes" userId="cd164de84a918fa0" providerId="Windows Live" clId="Web-{CDC8B2FA-A12D-4334-B7FE-C894593A9189}" dt="2023-05-21T01:12:35.524" v="305" actId="1076"/>
          <ac:spMkLst>
            <pc:docMk/>
            <pc:sldMk cId="0" sldId="258"/>
            <ac:spMk id="5" creationId="{7AF530D0-E728-7670-FEAF-2988EFAF6BCE}"/>
          </ac:spMkLst>
        </pc:spChg>
        <pc:spChg chg="mod">
          <ac:chgData name="Lucas Fernandes" userId="cd164de84a918fa0" providerId="Windows Live" clId="Web-{CDC8B2FA-A12D-4334-B7FE-C894593A9189}" dt="2023-05-21T01:12:47.837" v="307" actId="1076"/>
          <ac:spMkLst>
            <pc:docMk/>
            <pc:sldMk cId="0" sldId="258"/>
            <ac:spMk id="6" creationId="{DC1AA08A-9B2D-A6D5-F212-0BDFD1837B8E}"/>
          </ac:spMkLst>
        </pc:spChg>
        <pc:spChg chg="add mod">
          <ac:chgData name="Lucas Fernandes" userId="cd164de84a918fa0" providerId="Windows Live" clId="Web-{CDC8B2FA-A12D-4334-B7FE-C894593A9189}" dt="2023-05-21T00:53:32.594" v="186" actId="20577"/>
          <ac:spMkLst>
            <pc:docMk/>
            <pc:sldMk cId="0" sldId="258"/>
            <ac:spMk id="7" creationId="{9B6A3565-143D-32D5-A745-6DF617A3A137}"/>
          </ac:spMkLst>
        </pc:spChg>
        <pc:spChg chg="add del mod">
          <ac:chgData name="Lucas Fernandes" userId="cd164de84a918fa0" providerId="Windows Live" clId="Web-{CDC8B2FA-A12D-4334-B7FE-C894593A9189}" dt="2023-05-21T01:10:18.628" v="289"/>
          <ac:spMkLst>
            <pc:docMk/>
            <pc:sldMk cId="0" sldId="258"/>
            <ac:spMk id="11" creationId="{50DE316B-8A47-5B90-D055-AE99273A006A}"/>
          </ac:spMkLst>
        </pc:spChg>
        <pc:spChg chg="mod">
          <ac:chgData name="Lucas Fernandes" userId="cd164de84a918fa0" providerId="Windows Live" clId="Web-{CDC8B2FA-A12D-4334-B7FE-C894593A9189}" dt="2023-05-21T00:55:48.130" v="198" actId="1076"/>
          <ac:spMkLst>
            <pc:docMk/>
            <pc:sldMk cId="0" sldId="258"/>
            <ac:spMk id="449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12:17.132" v="304" actId="1076"/>
          <ac:spMkLst>
            <pc:docMk/>
            <pc:sldMk cId="0" sldId="258"/>
            <ac:spMk id="450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6:06.318" v="200" actId="1076"/>
          <ac:spMkLst>
            <pc:docMk/>
            <pc:sldMk cId="0" sldId="258"/>
            <ac:spMk id="451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5:09.405" v="119" actId="1076"/>
          <ac:spMkLst>
            <pc:docMk/>
            <pc:sldMk cId="0" sldId="258"/>
            <ac:spMk id="452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11:44.725" v="299" actId="1076"/>
          <ac:spMkLst>
            <pc:docMk/>
            <pc:sldMk cId="0" sldId="258"/>
            <ac:spMk id="453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13:16.369" v="308" actId="1076"/>
          <ac:spMkLst>
            <pc:docMk/>
            <pc:sldMk cId="0" sldId="258"/>
            <ac:spMk id="454" creationId="{00000000-0000-0000-0000-000000000000}"/>
          </ac:spMkLst>
        </pc:spChg>
        <pc:spChg chg="del mod">
          <ac:chgData name="Lucas Fernandes" userId="cd164de84a918fa0" providerId="Windows Live" clId="Web-{CDC8B2FA-A12D-4334-B7FE-C894593A9189}" dt="2023-05-21T01:10:02.940" v="285"/>
          <ac:spMkLst>
            <pc:docMk/>
            <pc:sldMk cId="0" sldId="258"/>
            <ac:spMk id="455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5:40.005" v="196" actId="1076"/>
          <ac:spMkLst>
            <pc:docMk/>
            <pc:sldMk cId="0" sldId="258"/>
            <ac:spMk id="456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5:09.468" v="124" actId="1076"/>
          <ac:spMkLst>
            <pc:docMk/>
            <pc:sldMk cId="0" sldId="258"/>
            <ac:spMk id="457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9:42.185" v="265" actId="20577"/>
          <ac:spMkLst>
            <pc:docMk/>
            <pc:sldMk cId="0" sldId="258"/>
            <ac:spMk id="458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11:50.303" v="300" actId="1076"/>
          <ac:spMkLst>
            <pc:docMk/>
            <pc:sldMk cId="0" sldId="258"/>
            <ac:spMk id="459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4:57.738" v="190" actId="1076"/>
          <ac:spMkLst>
            <pc:docMk/>
            <pc:sldMk cId="0" sldId="258"/>
            <ac:spMk id="460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5:09.515" v="128" actId="1076"/>
          <ac:spMkLst>
            <pc:docMk/>
            <pc:sldMk cId="0" sldId="258"/>
            <ac:spMk id="461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3:21.531" v="179" actId="1076"/>
          <ac:spMkLst>
            <pc:docMk/>
            <pc:sldMk cId="0" sldId="258"/>
            <ac:spMk id="462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01:38.970" v="277" actId="1076"/>
          <ac:spMkLst>
            <pc:docMk/>
            <pc:sldMk cId="0" sldId="258"/>
            <ac:spMk id="463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5:09.593" v="134" actId="1076"/>
          <ac:spMkLst>
            <pc:docMk/>
            <pc:sldMk cId="0" sldId="258"/>
            <ac:spMk id="464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3:21.563" v="181" actId="1076"/>
          <ac:spMkLst>
            <pc:docMk/>
            <pc:sldMk cId="0" sldId="258"/>
            <ac:spMk id="465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1:13:26.416" v="309" actId="1076"/>
          <ac:spMkLst>
            <pc:docMk/>
            <pc:sldMk cId="0" sldId="258"/>
            <ac:spMk id="466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5:09.562" v="132" actId="1076"/>
          <ac:spMkLst>
            <pc:docMk/>
            <pc:sldMk cId="0" sldId="258"/>
            <ac:spMk id="467" creationId="{00000000-0000-0000-0000-000000000000}"/>
          </ac:spMkLst>
        </pc:spChg>
      </pc:sldChg>
      <pc:sldChg chg="ord">
        <pc:chgData name="Lucas Fernandes" userId="cd164de84a918fa0" providerId="Windows Live" clId="Web-{CDC8B2FA-A12D-4334-B7FE-C894593A9189}" dt="2023-05-21T00:39:38.863" v="77"/>
        <pc:sldMkLst>
          <pc:docMk/>
          <pc:sldMk cId="0" sldId="260"/>
        </pc:sldMkLst>
      </pc:sldChg>
      <pc:sldChg chg="modSp ord">
        <pc:chgData name="Lucas Fernandes" userId="cd164de84a918fa0" providerId="Windows Live" clId="Web-{CDC8B2FA-A12D-4334-B7FE-C894593A9189}" dt="2023-05-21T01:15:33.920" v="364" actId="20577"/>
        <pc:sldMkLst>
          <pc:docMk/>
          <pc:sldMk cId="0" sldId="262"/>
        </pc:sldMkLst>
        <pc:spChg chg="mod">
          <ac:chgData name="Lucas Fernandes" userId="cd164de84a918fa0" providerId="Windows Live" clId="Web-{CDC8B2FA-A12D-4334-B7FE-C894593A9189}" dt="2023-05-21T01:15:33.920" v="364" actId="20577"/>
          <ac:spMkLst>
            <pc:docMk/>
            <pc:sldMk cId="0" sldId="262"/>
            <ac:spMk id="510" creationId="{00000000-0000-0000-0000-000000000000}"/>
          </ac:spMkLst>
        </pc:spChg>
      </pc:sldChg>
      <pc:sldChg chg="modSp ord">
        <pc:chgData name="Lucas Fernandes" userId="cd164de84a918fa0" providerId="Windows Live" clId="Web-{CDC8B2FA-A12D-4334-B7FE-C894593A9189}" dt="2023-05-21T01:15:43.092" v="367" actId="20577"/>
        <pc:sldMkLst>
          <pc:docMk/>
          <pc:sldMk cId="0" sldId="263"/>
        </pc:sldMkLst>
        <pc:spChg chg="mod">
          <ac:chgData name="Lucas Fernandes" userId="cd164de84a918fa0" providerId="Windows Live" clId="Web-{CDC8B2FA-A12D-4334-B7FE-C894593A9189}" dt="2023-05-21T01:15:43.092" v="367" actId="20577"/>
          <ac:spMkLst>
            <pc:docMk/>
            <pc:sldMk cId="0" sldId="263"/>
            <ac:spMk id="518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19:35.723" v="23" actId="20577"/>
          <ac:spMkLst>
            <pc:docMk/>
            <pc:sldMk cId="0" sldId="263"/>
            <ac:spMk id="521" creationId="{00000000-0000-0000-0000-000000000000}"/>
          </ac:spMkLst>
        </pc:spChg>
      </pc:sldChg>
      <pc:sldChg chg="modSp">
        <pc:chgData name="Lucas Fernandes" userId="cd164de84a918fa0" providerId="Windows Live" clId="Web-{CDC8B2FA-A12D-4334-B7FE-C894593A9189}" dt="2023-05-21T01:15:18.529" v="356" actId="20577"/>
        <pc:sldMkLst>
          <pc:docMk/>
          <pc:sldMk cId="0" sldId="266"/>
        </pc:sldMkLst>
        <pc:spChg chg="mod">
          <ac:chgData name="Lucas Fernandes" userId="cd164de84a918fa0" providerId="Windows Live" clId="Web-{CDC8B2FA-A12D-4334-B7FE-C894593A9189}" dt="2023-05-21T01:00:47.750" v="274" actId="20577"/>
          <ac:spMkLst>
            <pc:docMk/>
            <pc:sldMk cId="0" sldId="266"/>
            <ac:spMk id="527" creationId="{707C3C72-F7CB-906B-EC41-508343DA44BC}"/>
          </ac:spMkLst>
        </pc:spChg>
        <pc:spChg chg="mod">
          <ac:chgData name="Lucas Fernandes" userId="cd164de84a918fa0" providerId="Windows Live" clId="Web-{CDC8B2FA-A12D-4334-B7FE-C894593A9189}" dt="2023-05-21T01:00:07.295" v="268" actId="20577"/>
          <ac:spMkLst>
            <pc:docMk/>
            <pc:sldMk cId="0" sldId="266"/>
            <ac:spMk id="531" creationId="{A33866AC-FEBA-E73F-A5DD-116A879DF803}"/>
          </ac:spMkLst>
        </pc:spChg>
        <pc:spChg chg="mod">
          <ac:chgData name="Lucas Fernandes" userId="cd164de84a918fa0" providerId="Windows Live" clId="Web-{CDC8B2FA-A12D-4334-B7FE-C894593A9189}" dt="2023-05-21T01:15:18.529" v="356" actId="20577"/>
          <ac:spMkLst>
            <pc:docMk/>
            <pc:sldMk cId="0" sldId="266"/>
            <ac:spMk id="548" creationId="{00000000-0000-0000-0000-000000000000}"/>
          </ac:spMkLst>
        </pc:spChg>
      </pc:sldChg>
      <pc:sldChg chg="addSp delSp modSp">
        <pc:chgData name="Lucas Fernandes" userId="cd164de84a918fa0" providerId="Windows Live" clId="Web-{CDC8B2FA-A12D-4334-B7FE-C894593A9189}" dt="2023-05-21T01:15:23.811" v="359" actId="20577"/>
        <pc:sldMkLst>
          <pc:docMk/>
          <pc:sldMk cId="0" sldId="267"/>
        </pc:sldMkLst>
        <pc:spChg chg="add del mod">
          <ac:chgData name="Lucas Fernandes" userId="cd164de84a918fa0" providerId="Windows Live" clId="Web-{CDC8B2FA-A12D-4334-B7FE-C894593A9189}" dt="2023-05-21T00:38:32.173" v="74"/>
          <ac:spMkLst>
            <pc:docMk/>
            <pc:sldMk cId="0" sldId="267"/>
            <ac:spMk id="2" creationId="{2C523289-9226-F5BB-AAE4-0E90916B22F3}"/>
          </ac:spMkLst>
        </pc:spChg>
        <pc:spChg chg="mod">
          <ac:chgData name="Lucas Fernandes" userId="cd164de84a918fa0" providerId="Windows Live" clId="Web-{CDC8B2FA-A12D-4334-B7FE-C894593A9189}" dt="2023-05-21T01:15:23.811" v="359" actId="20577"/>
          <ac:spMkLst>
            <pc:docMk/>
            <pc:sldMk cId="0" sldId="267"/>
            <ac:spMk id="557" creationId="{00000000-0000-0000-0000-000000000000}"/>
          </ac:spMkLst>
        </pc:spChg>
      </pc:sldChg>
      <pc:sldChg chg="modSp">
        <pc:chgData name="Lucas Fernandes" userId="cd164de84a918fa0" providerId="Windows Live" clId="Web-{CDC8B2FA-A12D-4334-B7FE-C894593A9189}" dt="2023-05-21T01:15:12.388" v="353" actId="20577"/>
        <pc:sldMkLst>
          <pc:docMk/>
          <pc:sldMk cId="0" sldId="277"/>
        </pc:sldMkLst>
        <pc:spChg chg="mod">
          <ac:chgData name="Lucas Fernandes" userId="cd164de84a918fa0" providerId="Windows Live" clId="Web-{CDC8B2FA-A12D-4334-B7FE-C894593A9189}" dt="2023-05-21T01:15:12.388" v="353" actId="20577"/>
          <ac:spMkLst>
            <pc:docMk/>
            <pc:sldMk cId="0" sldId="277"/>
            <ac:spMk id="1024" creationId="{00000000-0000-0000-0000-000000000000}"/>
          </ac:spMkLst>
        </pc:spChg>
      </pc:sldChg>
      <pc:sldChg chg="modSp">
        <pc:chgData name="Lucas Fernandes" userId="cd164de84a918fa0" providerId="Windows Live" clId="Web-{CDC8B2FA-A12D-4334-B7FE-C894593A9189}" dt="2023-05-21T01:15:29.545" v="362" actId="20577"/>
        <pc:sldMkLst>
          <pc:docMk/>
          <pc:sldMk cId="0" sldId="279"/>
        </pc:sldMkLst>
        <pc:spChg chg="mod">
          <ac:chgData name="Lucas Fernandes" userId="cd164de84a918fa0" providerId="Windows Live" clId="Web-{CDC8B2FA-A12D-4334-B7FE-C894593A9189}" dt="2023-05-21T01:15:29.545" v="362" actId="20577"/>
          <ac:spMkLst>
            <pc:docMk/>
            <pc:sldMk cId="0" sldId="279"/>
            <ac:spMk id="1043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25:23.224" v="68" actId="14100"/>
          <ac:spMkLst>
            <pc:docMk/>
            <pc:sldMk cId="0" sldId="279"/>
            <ac:spMk id="1046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58:58.668" v="222" actId="1076"/>
          <ac:spMkLst>
            <pc:docMk/>
            <pc:sldMk cId="0" sldId="279"/>
            <ac:spMk id="1048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26:35.196" v="69" actId="1076"/>
          <ac:spMkLst>
            <pc:docMk/>
            <pc:sldMk cId="0" sldId="279"/>
            <ac:spMk id="1053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38:34.329" v="75" actId="1076"/>
          <ac:spMkLst>
            <pc:docMk/>
            <pc:sldMk cId="0" sldId="279"/>
            <ac:spMk id="1055" creationId="{00000000-0000-0000-0000-000000000000}"/>
          </ac:spMkLst>
        </pc:spChg>
      </pc:sldChg>
      <pc:sldChg chg="modSp">
        <pc:chgData name="Lucas Fernandes" userId="cd164de84a918fa0" providerId="Windows Live" clId="Web-{CDC8B2FA-A12D-4334-B7FE-C894593A9189}" dt="2023-05-21T01:15:50.718" v="369" actId="20577"/>
        <pc:sldMkLst>
          <pc:docMk/>
          <pc:sldMk cId="0" sldId="285"/>
        </pc:sldMkLst>
        <pc:spChg chg="mod">
          <ac:chgData name="Lucas Fernandes" userId="cd164de84a918fa0" providerId="Windows Live" clId="Web-{CDC8B2FA-A12D-4334-B7FE-C894593A9189}" dt="2023-05-21T01:15:50.718" v="369" actId="20577"/>
          <ac:spMkLst>
            <pc:docMk/>
            <pc:sldMk cId="0" sldId="285"/>
            <ac:spMk id="1337" creationId="{00000000-0000-0000-0000-000000000000}"/>
          </ac:spMkLst>
        </pc:spChg>
      </pc:sldChg>
      <pc:sldChg chg="modSp">
        <pc:chgData name="Lucas Fernandes" userId="cd164de84a918fa0" providerId="Windows Live" clId="Web-{CDC8B2FA-A12D-4334-B7FE-C894593A9189}" dt="2023-05-21T01:15:03.966" v="350" actId="20577"/>
        <pc:sldMkLst>
          <pc:docMk/>
          <pc:sldMk cId="0" sldId="313"/>
        </pc:sldMkLst>
        <pc:spChg chg="mod">
          <ac:chgData name="Lucas Fernandes" userId="cd164de84a918fa0" providerId="Windows Live" clId="Web-{CDC8B2FA-A12D-4334-B7FE-C894593A9189}" dt="2023-05-21T01:15:03.966" v="350" actId="20577"/>
          <ac:spMkLst>
            <pc:docMk/>
            <pc:sldMk cId="0" sldId="313"/>
            <ac:spMk id="2123" creationId="{00000000-0000-0000-0000-000000000000}"/>
          </ac:spMkLst>
        </pc:spChg>
        <pc:spChg chg="mod">
          <ac:chgData name="Lucas Fernandes" userId="cd164de84a918fa0" providerId="Windows Live" clId="Web-{CDC8B2FA-A12D-4334-B7FE-C894593A9189}" dt="2023-05-21T00:46:21.439" v="136" actId="20577"/>
          <ac:spMkLst>
            <pc:docMk/>
            <pc:sldMk cId="0" sldId="313"/>
            <ac:spMk id="2129" creationId="{00000000-0000-0000-0000-000000000000}"/>
          </ac:spMkLst>
        </pc:spChg>
      </pc:sldChg>
    </pc:docChg>
  </pc:docChgLst>
  <pc:docChgLst>
    <pc:chgData name="Usuário Convidado" providerId="Windows Live" clId="Web-{6483BE13-5CAB-4578-8A87-119D879902EE}"/>
    <pc:docChg chg="modSld">
      <pc:chgData name="Usuário Convidado" userId="" providerId="Windows Live" clId="Web-{6483BE13-5CAB-4578-8A87-119D879902EE}" dt="2023-05-23T00:01:43.509" v="87" actId="1076"/>
      <pc:docMkLst>
        <pc:docMk/>
      </pc:docMkLst>
      <pc:sldChg chg="modSp">
        <pc:chgData name="Usuário Convidado" userId="" providerId="Windows Live" clId="Web-{6483BE13-5CAB-4578-8A87-119D879902EE}" dt="2023-05-23T00:01:43.509" v="87" actId="1076"/>
        <pc:sldMkLst>
          <pc:docMk/>
          <pc:sldMk cId="0" sldId="258"/>
        </pc:sldMkLst>
        <pc:spChg chg="mod">
          <ac:chgData name="Usuário Convidado" userId="" providerId="Windows Live" clId="Web-{6483BE13-5CAB-4578-8A87-119D879902EE}" dt="2023-05-23T00:01:08.571" v="80" actId="1076"/>
          <ac:spMkLst>
            <pc:docMk/>
            <pc:sldMk cId="0" sldId="258"/>
            <ac:spMk id="2" creationId="{8AB7D9E8-2760-5A6E-E7A3-676A0AD71178}"/>
          </ac:spMkLst>
        </pc:spChg>
        <pc:spChg chg="mod">
          <ac:chgData name="Usuário Convidado" userId="" providerId="Windows Live" clId="Web-{6483BE13-5CAB-4578-8A87-119D879902EE}" dt="2023-05-22T23:55:38.485" v="75" actId="1076"/>
          <ac:spMkLst>
            <pc:docMk/>
            <pc:sldMk cId="0" sldId="258"/>
            <ac:spMk id="4" creationId="{F2F67E5B-3368-C11F-A35C-D1093D595DD0}"/>
          </ac:spMkLst>
        </pc:spChg>
        <pc:spChg chg="mod">
          <ac:chgData name="Usuário Convidado" userId="" providerId="Windows Live" clId="Web-{6483BE13-5CAB-4578-8A87-119D879902EE}" dt="2023-05-23T00:01:19.056" v="83" actId="1076"/>
          <ac:spMkLst>
            <pc:docMk/>
            <pc:sldMk cId="0" sldId="258"/>
            <ac:spMk id="5" creationId="{7AF530D0-E728-7670-FEAF-2988EFAF6BCE}"/>
          </ac:spMkLst>
        </pc:spChg>
        <pc:spChg chg="mod">
          <ac:chgData name="Usuário Convidado" userId="" providerId="Windows Live" clId="Web-{6483BE13-5CAB-4578-8A87-119D879902EE}" dt="2023-05-23T00:00:59.961" v="79" actId="1076"/>
          <ac:spMkLst>
            <pc:docMk/>
            <pc:sldMk cId="0" sldId="258"/>
            <ac:spMk id="451" creationId="{00000000-0000-0000-0000-000000000000}"/>
          </ac:spMkLst>
        </pc:spChg>
        <pc:spChg chg="mod">
          <ac:chgData name="Usuário Convidado" userId="" providerId="Windows Live" clId="Web-{6483BE13-5CAB-4578-8A87-119D879902EE}" dt="2023-05-23T00:01:11.680" v="81" actId="1076"/>
          <ac:spMkLst>
            <pc:docMk/>
            <pc:sldMk cId="0" sldId="258"/>
            <ac:spMk id="454" creationId="{00000000-0000-0000-0000-000000000000}"/>
          </ac:spMkLst>
        </pc:spChg>
        <pc:spChg chg="mod">
          <ac:chgData name="Usuário Convidado" userId="" providerId="Windows Live" clId="Web-{6483BE13-5CAB-4578-8A87-119D879902EE}" dt="2023-05-23T00:01:15.040" v="82" actId="1076"/>
          <ac:spMkLst>
            <pc:docMk/>
            <pc:sldMk cId="0" sldId="258"/>
            <ac:spMk id="457" creationId="{00000000-0000-0000-0000-000000000000}"/>
          </ac:spMkLst>
        </pc:spChg>
        <pc:spChg chg="mod">
          <ac:chgData name="Usuário Convidado" userId="" providerId="Windows Live" clId="Web-{6483BE13-5CAB-4578-8A87-119D879902EE}" dt="2023-05-23T00:01:43.509" v="87" actId="1076"/>
          <ac:spMkLst>
            <pc:docMk/>
            <pc:sldMk cId="0" sldId="258"/>
            <ac:spMk id="460" creationId="{00000000-0000-0000-0000-000000000000}"/>
          </ac:spMkLst>
        </pc:spChg>
        <pc:spChg chg="mod">
          <ac:chgData name="Usuário Convidado" userId="" providerId="Windows Live" clId="Web-{6483BE13-5CAB-4578-8A87-119D879902EE}" dt="2023-05-23T00:01:36.759" v="86" actId="1076"/>
          <ac:spMkLst>
            <pc:docMk/>
            <pc:sldMk cId="0" sldId="258"/>
            <ac:spMk id="463" creationId="{00000000-0000-0000-0000-000000000000}"/>
          </ac:spMkLst>
        </pc:spChg>
        <pc:spChg chg="mod">
          <ac:chgData name="Usuário Convidado" userId="" providerId="Windows Live" clId="Web-{6483BE13-5CAB-4578-8A87-119D879902EE}" dt="2023-05-23T00:01:30.587" v="85" actId="1076"/>
          <ac:spMkLst>
            <pc:docMk/>
            <pc:sldMk cId="0" sldId="258"/>
            <ac:spMk id="466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36:05.050" v="11" actId="20577"/>
        <pc:sldMkLst>
          <pc:docMk/>
          <pc:sldMk cId="0" sldId="263"/>
        </pc:sldMkLst>
        <pc:spChg chg="mod">
          <ac:chgData name="Usuário Convidado" userId="" providerId="Windows Live" clId="Web-{6483BE13-5CAB-4578-8A87-119D879902EE}" dt="2023-05-22T23:36:05.050" v="11" actId="20577"/>
          <ac:spMkLst>
            <pc:docMk/>
            <pc:sldMk cId="0" sldId="263"/>
            <ac:spMk id="518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54:11.905" v="53" actId="20577"/>
        <pc:sldMkLst>
          <pc:docMk/>
          <pc:sldMk cId="0" sldId="266"/>
        </pc:sldMkLst>
        <pc:spChg chg="mod">
          <ac:chgData name="Usuário Convidado" userId="" providerId="Windows Live" clId="Web-{6483BE13-5CAB-4578-8A87-119D879902EE}" dt="2023-05-22T23:25:19.613" v="6" actId="20577"/>
          <ac:spMkLst>
            <pc:docMk/>
            <pc:sldMk cId="0" sldId="266"/>
            <ac:spMk id="529" creationId="{938228EA-14F7-66AD-215A-0E1B9523AAAF}"/>
          </ac:spMkLst>
        </pc:spChg>
        <pc:spChg chg="mod">
          <ac:chgData name="Usuário Convidado" userId="" providerId="Windows Live" clId="Web-{6483BE13-5CAB-4578-8A87-119D879902EE}" dt="2023-05-22T23:54:11.905" v="53" actId="20577"/>
          <ac:spMkLst>
            <pc:docMk/>
            <pc:sldMk cId="0" sldId="266"/>
            <ac:spMk id="548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53:59.123" v="51" actId="20577"/>
        <pc:sldMkLst>
          <pc:docMk/>
          <pc:sldMk cId="0" sldId="267"/>
        </pc:sldMkLst>
        <pc:spChg chg="mod">
          <ac:chgData name="Usuário Convidado" userId="" providerId="Windows Live" clId="Web-{6483BE13-5CAB-4578-8A87-119D879902EE}" dt="2023-05-22T23:53:59.123" v="51" actId="20577"/>
          <ac:spMkLst>
            <pc:docMk/>
            <pc:sldMk cId="0" sldId="267"/>
            <ac:spMk id="557" creationId="{00000000-0000-0000-0000-000000000000}"/>
          </ac:spMkLst>
        </pc:spChg>
        <pc:spChg chg="mod">
          <ac:chgData name="Usuário Convidado" userId="" providerId="Windows Live" clId="Web-{6483BE13-5CAB-4578-8A87-119D879902EE}" dt="2023-05-22T23:28:38.930" v="7" actId="20577"/>
          <ac:spMkLst>
            <pc:docMk/>
            <pc:sldMk cId="0" sldId="267"/>
            <ac:spMk id="561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53:52.311" v="49" actId="20577"/>
        <pc:sldMkLst>
          <pc:docMk/>
          <pc:sldMk cId="0" sldId="279"/>
        </pc:sldMkLst>
        <pc:spChg chg="mod">
          <ac:chgData name="Usuário Convidado" userId="" providerId="Windows Live" clId="Web-{6483BE13-5CAB-4578-8A87-119D879902EE}" dt="2023-05-22T23:53:52.311" v="49" actId="20577"/>
          <ac:spMkLst>
            <pc:docMk/>
            <pc:sldMk cId="0" sldId="279"/>
            <ac:spMk id="1043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41:51.684" v="47" actId="20577"/>
        <pc:sldMkLst>
          <pc:docMk/>
          <pc:sldMk cId="0" sldId="285"/>
        </pc:sldMkLst>
        <pc:spChg chg="mod">
          <ac:chgData name="Usuário Convidado" userId="" providerId="Windows Live" clId="Web-{6483BE13-5CAB-4578-8A87-119D879902EE}" dt="2023-05-22T23:39:45.321" v="41" actId="1076"/>
          <ac:spMkLst>
            <pc:docMk/>
            <pc:sldMk cId="0" sldId="285"/>
            <ac:spMk id="1343" creationId="{00000000-0000-0000-0000-000000000000}"/>
          </ac:spMkLst>
        </pc:spChg>
        <pc:spChg chg="mod">
          <ac:chgData name="Usuário Convidado" userId="" providerId="Windows Live" clId="Web-{6483BE13-5CAB-4578-8A87-119D879902EE}" dt="2023-05-22T23:41:51.684" v="47" actId="20577"/>
          <ac:spMkLst>
            <pc:docMk/>
            <pc:sldMk cId="0" sldId="285"/>
            <ac:spMk id="1345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54:22.501" v="56" actId="20577"/>
        <pc:sldMkLst>
          <pc:docMk/>
          <pc:sldMk cId="0" sldId="313"/>
        </pc:sldMkLst>
        <pc:spChg chg="mod">
          <ac:chgData name="Usuário Convidado" userId="" providerId="Windows Live" clId="Web-{6483BE13-5CAB-4578-8A87-119D879902EE}" dt="2023-05-22T23:54:22.501" v="56" actId="20577"/>
          <ac:spMkLst>
            <pc:docMk/>
            <pc:sldMk cId="0" sldId="313"/>
            <ac:spMk id="2123" creationId="{00000000-0000-0000-0000-000000000000}"/>
          </ac:spMkLst>
        </pc:spChg>
      </pc:sldChg>
      <pc:sldChg chg="modSp">
        <pc:chgData name="Usuário Convidado" userId="" providerId="Windows Live" clId="Web-{6483BE13-5CAB-4578-8A87-119D879902EE}" dt="2023-05-22T23:54:28.218" v="58" actId="20577"/>
        <pc:sldMkLst>
          <pc:docMk/>
          <pc:sldMk cId="711580984" sldId="318"/>
        </pc:sldMkLst>
        <pc:spChg chg="mod">
          <ac:chgData name="Usuário Convidado" userId="" providerId="Windows Live" clId="Web-{6483BE13-5CAB-4578-8A87-119D879902EE}" dt="2023-05-22T23:54:28.218" v="58" actId="20577"/>
          <ac:spMkLst>
            <pc:docMk/>
            <pc:sldMk cId="711580984" sldId="318"/>
            <ac:spMk id="3309" creationId="{00000000-0000-0000-0000-000000000000}"/>
          </ac:spMkLst>
        </pc:spChg>
      </pc:sldChg>
    </pc:docChg>
  </pc:docChgLst>
  <pc:docChgLst>
    <pc:chgData name="Luan Garcilasso" userId="2da982f6de1154f2" providerId="LiveId" clId="{48143C15-7E63-4E57-8B72-9386E848E1DB}"/>
    <pc:docChg chg="undo custSel addSld delSld modSld sldOrd">
      <pc:chgData name="Luan Garcilasso" userId="2da982f6de1154f2" providerId="LiveId" clId="{48143C15-7E63-4E57-8B72-9386E848E1DB}" dt="2023-05-23T00:06:08.544" v="1565" actId="1076"/>
      <pc:docMkLst>
        <pc:docMk/>
      </pc:docMkLst>
      <pc:sldChg chg="addSp delSp modSp mod modAnim">
        <pc:chgData name="Luan Garcilasso" userId="2da982f6de1154f2" providerId="LiveId" clId="{48143C15-7E63-4E57-8B72-9386E848E1DB}" dt="2023-05-22T23:56:27.830" v="1461" actId="20577"/>
        <pc:sldMkLst>
          <pc:docMk/>
          <pc:sldMk cId="1360598020" sldId="256"/>
        </pc:sldMkLst>
        <pc:spChg chg="del">
          <ac:chgData name="Luan Garcilasso" userId="2da982f6de1154f2" providerId="LiveId" clId="{48143C15-7E63-4E57-8B72-9386E848E1DB}" dt="2023-05-21T00:18:48" v="25" actId="478"/>
          <ac:spMkLst>
            <pc:docMk/>
            <pc:sldMk cId="1360598020" sldId="256"/>
            <ac:spMk id="2" creationId="{65F9AB81-EBD0-6481-7581-BD99E9A21CDB}"/>
          </ac:spMkLst>
        </pc:spChg>
        <pc:spChg chg="del">
          <ac:chgData name="Luan Garcilasso" userId="2da982f6de1154f2" providerId="LiveId" clId="{48143C15-7E63-4E57-8B72-9386E848E1DB}" dt="2023-05-21T00:16:27.062" v="1" actId="478"/>
          <ac:spMkLst>
            <pc:docMk/>
            <pc:sldMk cId="1360598020" sldId="256"/>
            <ac:spMk id="3" creationId="{E4A596E6-5093-308E-2A9D-2D43CF2B5536}"/>
          </ac:spMkLst>
        </pc:spChg>
        <pc:spChg chg="add mod">
          <ac:chgData name="Luan Garcilasso" userId="2da982f6de1154f2" providerId="LiveId" clId="{48143C15-7E63-4E57-8B72-9386E848E1DB}" dt="2023-05-22T23:56:27.830" v="1461" actId="20577"/>
          <ac:spMkLst>
            <pc:docMk/>
            <pc:sldMk cId="1360598020" sldId="256"/>
            <ac:spMk id="4" creationId="{CF894335-AD0A-8639-B55C-9880523C6FB8}"/>
          </ac:spMkLst>
        </pc:spChg>
        <pc:spChg chg="add mod">
          <ac:chgData name="Luan Garcilasso" userId="2da982f6de1154f2" providerId="LiveId" clId="{48143C15-7E63-4E57-8B72-9386E848E1DB}" dt="2023-05-21T00:17:22.042" v="13" actId="207"/>
          <ac:spMkLst>
            <pc:docMk/>
            <pc:sldMk cId="1360598020" sldId="256"/>
            <ac:spMk id="5" creationId="{5E32274A-59EF-27E8-55D6-4D4A95C27E13}"/>
          </ac:spMkLst>
        </pc:spChg>
        <pc:picChg chg="add mod ord">
          <ac:chgData name="Luan Garcilasso" userId="2da982f6de1154f2" providerId="LiveId" clId="{48143C15-7E63-4E57-8B72-9386E848E1DB}" dt="2023-05-21T00:17:14.750" v="12" actId="14100"/>
          <ac:picMkLst>
            <pc:docMk/>
            <pc:sldMk cId="1360598020" sldId="256"/>
            <ac:picMk id="7" creationId="{C9091739-C2C6-BAEC-FCA3-BDB7AA118F3D}"/>
          </ac:picMkLst>
        </pc:picChg>
      </pc:sldChg>
      <pc:sldChg chg="addSp delSp modSp add mod">
        <pc:chgData name="Luan Garcilasso" userId="2da982f6de1154f2" providerId="LiveId" clId="{48143C15-7E63-4E57-8B72-9386E848E1DB}" dt="2023-05-23T00:00:49.585" v="1508" actId="478"/>
        <pc:sldMkLst>
          <pc:docMk/>
          <pc:sldMk cId="0" sldId="258"/>
        </pc:sldMkLst>
        <pc:spChg chg="add mod">
          <ac:chgData name="Luan Garcilasso" userId="2da982f6de1154f2" providerId="LiveId" clId="{48143C15-7E63-4E57-8B72-9386E848E1DB}" dt="2023-05-21T01:08:20.881" v="972" actId="1076"/>
          <ac:spMkLst>
            <pc:docMk/>
            <pc:sldMk cId="0" sldId="258"/>
            <ac:spMk id="2" creationId="{8AB7D9E8-2760-5A6E-E7A3-676A0AD71178}"/>
          </ac:spMkLst>
        </pc:spChg>
        <pc:spChg chg="add del mod">
          <ac:chgData name="Luan Garcilasso" userId="2da982f6de1154f2" providerId="LiveId" clId="{48143C15-7E63-4E57-8B72-9386E848E1DB}" dt="2023-05-21T00:51:05.792" v="616" actId="478"/>
          <ac:spMkLst>
            <pc:docMk/>
            <pc:sldMk cId="0" sldId="258"/>
            <ac:spMk id="4" creationId="{2CD51E37-3580-8D2B-0361-00CED9228727}"/>
          </ac:spMkLst>
        </pc:spChg>
        <pc:spChg chg="add del mod">
          <ac:chgData name="Luan Garcilasso" userId="2da982f6de1154f2" providerId="LiveId" clId="{48143C15-7E63-4E57-8B72-9386E848E1DB}" dt="2023-05-23T00:00:42.357" v="1505" actId="478"/>
          <ac:spMkLst>
            <pc:docMk/>
            <pc:sldMk cId="0" sldId="258"/>
            <ac:spMk id="4" creationId="{F2F67E5B-3368-C11F-A35C-D1093D595DD0}"/>
          </ac:spMkLst>
        </pc:spChg>
        <pc:spChg chg="mod">
          <ac:chgData name="Luan Garcilasso" userId="2da982f6de1154f2" providerId="LiveId" clId="{48143C15-7E63-4E57-8B72-9386E848E1DB}" dt="2023-05-22T23:59:34.546" v="1501" actId="790"/>
          <ac:spMkLst>
            <pc:docMk/>
            <pc:sldMk cId="0" sldId="258"/>
            <ac:spMk id="5" creationId="{7AF530D0-E728-7670-FEAF-2988EFAF6BCE}"/>
          </ac:spMkLst>
        </pc:spChg>
        <pc:spChg chg="add mod">
          <ac:chgData name="Luan Garcilasso" userId="2da982f6de1154f2" providerId="LiveId" clId="{48143C15-7E63-4E57-8B72-9386E848E1DB}" dt="2023-05-21T01:09:46.389" v="1068" actId="14100"/>
          <ac:spMkLst>
            <pc:docMk/>
            <pc:sldMk cId="0" sldId="258"/>
            <ac:spMk id="6" creationId="{DC1AA08A-9B2D-A6D5-F212-0BDFD1837B8E}"/>
          </ac:spMkLst>
        </pc:spChg>
        <pc:spChg chg="del">
          <ac:chgData name="Luan Garcilasso" userId="2da982f6de1154f2" providerId="LiveId" clId="{48143C15-7E63-4E57-8B72-9386E848E1DB}" dt="2023-05-21T01:07:04.134" v="941" actId="478"/>
          <ac:spMkLst>
            <pc:docMk/>
            <pc:sldMk cId="0" sldId="258"/>
            <ac:spMk id="7" creationId="{9B6A3565-143D-32D5-A745-6DF617A3A137}"/>
          </ac:spMkLst>
        </pc:spChg>
        <pc:spChg chg="add del mod">
          <ac:chgData name="Luan Garcilasso" userId="2da982f6de1154f2" providerId="LiveId" clId="{48143C15-7E63-4E57-8B72-9386E848E1DB}" dt="2023-05-23T00:00:49.585" v="1508" actId="478"/>
          <ac:spMkLst>
            <pc:docMk/>
            <pc:sldMk cId="0" sldId="258"/>
            <ac:spMk id="7" creationId="{A21342D1-3B0C-DEB6-FC95-8086CE41D6F6}"/>
          </ac:spMkLst>
        </pc:spChg>
        <pc:spChg chg="add del mod">
          <ac:chgData name="Luan Garcilasso" userId="2da982f6de1154f2" providerId="LiveId" clId="{48143C15-7E63-4E57-8B72-9386E848E1DB}" dt="2023-05-21T00:51:10.301" v="618" actId="478"/>
          <ac:spMkLst>
            <pc:docMk/>
            <pc:sldMk cId="0" sldId="258"/>
            <ac:spMk id="8" creationId="{450D6969-4DE4-5D78-3FA6-0A270385E87F}"/>
          </ac:spMkLst>
        </pc:spChg>
        <pc:spChg chg="add del mod">
          <ac:chgData name="Luan Garcilasso" userId="2da982f6de1154f2" providerId="LiveId" clId="{48143C15-7E63-4E57-8B72-9386E848E1DB}" dt="2023-05-23T00:00:48.034" v="1507" actId="478"/>
          <ac:spMkLst>
            <pc:docMk/>
            <pc:sldMk cId="0" sldId="258"/>
            <ac:spMk id="9" creationId="{1EB748CA-939C-26DA-B243-56D1147CB100}"/>
          </ac:spMkLst>
        </pc:spChg>
        <pc:spChg chg="add del mod">
          <ac:chgData name="Luan Garcilasso" userId="2da982f6de1154f2" providerId="LiveId" clId="{48143C15-7E63-4E57-8B72-9386E848E1DB}" dt="2023-05-21T00:51:14.842" v="620" actId="478"/>
          <ac:spMkLst>
            <pc:docMk/>
            <pc:sldMk cId="0" sldId="258"/>
            <ac:spMk id="10" creationId="{2EC97208-1E6E-E88D-3A49-50B198712068}"/>
          </ac:spMkLst>
        </pc:spChg>
        <pc:spChg chg="del">
          <ac:chgData name="Luan Garcilasso" userId="2da982f6de1154f2" providerId="LiveId" clId="{48143C15-7E63-4E57-8B72-9386E848E1DB}" dt="2023-05-23T00:00:45.738" v="1506" actId="478"/>
          <ac:spMkLst>
            <pc:docMk/>
            <pc:sldMk cId="0" sldId="258"/>
            <ac:spMk id="10" creationId="{96E4D151-FBD9-F5F8-6591-C41F54F17B3B}"/>
          </ac:spMkLst>
        </pc:spChg>
        <pc:spChg chg="mod">
          <ac:chgData name="Luan Garcilasso" userId="2da982f6de1154f2" providerId="LiveId" clId="{48143C15-7E63-4E57-8B72-9386E848E1DB}" dt="2023-05-21T01:11:01.283" v="1070" actId="1076"/>
          <ac:spMkLst>
            <pc:docMk/>
            <pc:sldMk cId="0" sldId="258"/>
            <ac:spMk id="44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58"/>
            <ac:spMk id="450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6:54.561" v="171" actId="20577"/>
          <ac:spMkLst>
            <pc:docMk/>
            <pc:sldMk cId="0" sldId="258"/>
            <ac:spMk id="45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0:27.459" v="568" actId="14100"/>
          <ac:spMkLst>
            <pc:docMk/>
            <pc:sldMk cId="0" sldId="258"/>
            <ac:spMk id="45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0:35.774" v="590" actId="1035"/>
          <ac:spMkLst>
            <pc:docMk/>
            <pc:sldMk cId="0" sldId="258"/>
            <ac:spMk id="45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0:35.774" v="590" actId="1035"/>
          <ac:spMkLst>
            <pc:docMk/>
            <pc:sldMk cId="0" sldId="258"/>
            <ac:spMk id="454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0:35.774" v="590" actId="1035"/>
          <ac:spMkLst>
            <pc:docMk/>
            <pc:sldMk cId="0" sldId="258"/>
            <ac:spMk id="455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0:43.125" v="614" actId="1036"/>
          <ac:spMkLst>
            <pc:docMk/>
            <pc:sldMk cId="0" sldId="258"/>
            <ac:spMk id="456" creationId="{00000000-0000-0000-0000-000000000000}"/>
          </ac:spMkLst>
        </pc:spChg>
        <pc:spChg chg="mod">
          <ac:chgData name="Luan Garcilasso" userId="2da982f6de1154f2" providerId="LiveId" clId="{48143C15-7E63-4E57-8B72-9386E848E1DB}" dt="2023-05-22T23:59:28.989" v="1500" actId="790"/>
          <ac:spMkLst>
            <pc:docMk/>
            <pc:sldMk cId="0" sldId="258"/>
            <ac:spMk id="457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3T00:00:39.465" v="1504" actId="478"/>
          <ac:spMkLst>
            <pc:docMk/>
            <pc:sldMk cId="0" sldId="258"/>
            <ac:spMk id="45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58"/>
            <ac:spMk id="45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9:27.270" v="1041" actId="12789"/>
          <ac:spMkLst>
            <pc:docMk/>
            <pc:sldMk cId="0" sldId="258"/>
            <ac:spMk id="460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1T00:51:03.188" v="615" actId="478"/>
          <ac:spMkLst>
            <pc:docMk/>
            <pc:sldMk cId="0" sldId="258"/>
            <ac:spMk id="46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9:27.270" v="1041" actId="12789"/>
          <ac:spMkLst>
            <pc:docMk/>
            <pc:sldMk cId="0" sldId="258"/>
            <ac:spMk id="46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9:26.908" v="1040" actId="12789"/>
          <ac:spMkLst>
            <pc:docMk/>
            <pc:sldMk cId="0" sldId="258"/>
            <ac:spMk id="463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1T00:51:09.089" v="617" actId="478"/>
          <ac:spMkLst>
            <pc:docMk/>
            <pc:sldMk cId="0" sldId="258"/>
            <ac:spMk id="464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9:26.908" v="1040" actId="12789"/>
          <ac:spMkLst>
            <pc:docMk/>
            <pc:sldMk cId="0" sldId="258"/>
            <ac:spMk id="465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8:38.823" v="1032" actId="1035"/>
          <ac:spMkLst>
            <pc:docMk/>
            <pc:sldMk cId="0" sldId="258"/>
            <ac:spMk id="466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1T00:51:13.001" v="619" actId="478"/>
          <ac:spMkLst>
            <pc:docMk/>
            <pc:sldMk cId="0" sldId="258"/>
            <ac:spMk id="467" creationId="{00000000-0000-0000-0000-000000000000}"/>
          </ac:spMkLst>
        </pc:spChg>
      </pc:sldChg>
      <pc:sldChg chg="addSp modSp add mod setBg">
        <pc:chgData name="Luan Garcilasso" userId="2da982f6de1154f2" providerId="LiveId" clId="{48143C15-7E63-4E57-8B72-9386E848E1DB}" dt="2023-05-21T00:43:55.217" v="475" actId="1076"/>
        <pc:sldMkLst>
          <pc:docMk/>
          <pc:sldMk cId="0" sldId="260"/>
        </pc:sldMkLst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0"/>
            <ac:spMk id="496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0"/>
            <ac:spMk id="497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43:55.217" v="475" actId="1076"/>
          <ac:spMkLst>
            <pc:docMk/>
            <pc:sldMk cId="0" sldId="260"/>
            <ac:spMk id="498" creationId="{00000000-0000-0000-0000-000000000000}"/>
          </ac:spMkLst>
        </pc:spChg>
        <pc:picChg chg="add ord">
          <ac:chgData name="Luan Garcilasso" userId="2da982f6de1154f2" providerId="LiveId" clId="{48143C15-7E63-4E57-8B72-9386E848E1DB}" dt="2023-05-21T00:43:33.047" v="472" actId="171"/>
          <ac:picMkLst>
            <pc:docMk/>
            <pc:sldMk cId="0" sldId="260"/>
            <ac:picMk id="3" creationId="{429D7F74-ABAB-B421-3C89-17F98F3ECAA8}"/>
          </ac:picMkLst>
        </pc:picChg>
      </pc:sldChg>
      <pc:sldChg chg="add">
        <pc:chgData name="Luan Garcilasso" userId="2da982f6de1154f2" providerId="LiveId" clId="{48143C15-7E63-4E57-8B72-9386E848E1DB}" dt="2023-05-21T00:18:14.830" v="23"/>
        <pc:sldMkLst>
          <pc:docMk/>
          <pc:sldMk cId="0" sldId="262"/>
        </pc:sldMkLst>
      </pc:sldChg>
      <pc:sldChg chg="modSp add ord">
        <pc:chgData name="Luan Garcilasso" userId="2da982f6de1154f2" providerId="LiveId" clId="{48143C15-7E63-4E57-8B72-9386E848E1DB}" dt="2023-05-21T00:27:37.503" v="173"/>
        <pc:sldMkLst>
          <pc:docMk/>
          <pc:sldMk cId="0" sldId="263"/>
        </pc:sldMkLst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1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1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20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2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2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63"/>
            <ac:spMk id="524" creationId="{00000000-0000-0000-0000-000000000000}"/>
          </ac:spMkLst>
        </pc:spChg>
      </pc:sldChg>
      <pc:sldChg chg="addSp delSp modSp add mod delAnim modAnim">
        <pc:chgData name="Luan Garcilasso" userId="2da982f6de1154f2" providerId="LiveId" clId="{48143C15-7E63-4E57-8B72-9386E848E1DB}" dt="2023-05-21T00:42:36.025" v="467" actId="1076"/>
        <pc:sldMkLst>
          <pc:docMk/>
          <pc:sldMk cId="0" sldId="266"/>
        </pc:sldMkLst>
        <pc:spChg chg="add del mod">
          <ac:chgData name="Luan Garcilasso" userId="2da982f6de1154f2" providerId="LiveId" clId="{48143C15-7E63-4E57-8B72-9386E848E1DB}" dt="2023-05-21T00:36:45.487" v="375" actId="478"/>
          <ac:spMkLst>
            <pc:docMk/>
            <pc:sldMk cId="0" sldId="266"/>
            <ac:spMk id="3" creationId="{BD91CF3A-551E-B436-3122-B156EC4422E1}"/>
          </ac:spMkLst>
        </pc:spChg>
        <pc:spChg chg="add mod">
          <ac:chgData name="Luan Garcilasso" userId="2da982f6de1154f2" providerId="LiveId" clId="{48143C15-7E63-4E57-8B72-9386E848E1DB}" dt="2023-05-21T00:36:43.686" v="374" actId="1076"/>
          <ac:spMkLst>
            <pc:docMk/>
            <pc:sldMk cId="0" sldId="266"/>
            <ac:spMk id="4" creationId="{C12F7AF1-E351-E2B4-8162-B04D537DA8B5}"/>
          </ac:spMkLst>
        </pc:spChg>
        <pc:spChg chg="add mod">
          <ac:chgData name="Luan Garcilasso" userId="2da982f6de1154f2" providerId="LiveId" clId="{48143C15-7E63-4E57-8B72-9386E848E1DB}" dt="2023-05-21T00:36:43.686" v="374" actId="1076"/>
          <ac:spMkLst>
            <pc:docMk/>
            <pc:sldMk cId="0" sldId="266"/>
            <ac:spMk id="5" creationId="{D43079FD-2F2A-5424-BF91-0C5EE5A12168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7" creationId="{0A6D7882-1057-CED3-13A1-E829D0F5C76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8" creationId="{994E3A3A-E06D-F5AA-017A-C2B3FE1FDDA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9" creationId="{FE220C15-FC01-A8EB-9872-A7B7EF29C998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0" creationId="{B62647B1-AFF3-9E2B-3AE2-4604E5E2C5B0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1" creationId="{AE8A07F6-6165-95E0-423D-C0F86B0CC94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2" creationId="{A3D462D4-4B17-B547-5B03-54D379D5DC60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3" creationId="{F2BC4528-B7C9-EDB7-0296-1F3F984FC66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4" creationId="{132AC2BF-BAFC-CF32-B20D-C17D84560D6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6" creationId="{1B21A5F1-57A3-9D23-6045-E8C40FD0376A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7" creationId="{34FED246-14B6-95BC-5A36-0240B3CC60F7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8" creationId="{AE974F0C-507E-4E07-0B38-7DA3FDCF5EDC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19" creationId="{99AD7BE4-A4E9-FBA8-69BA-83E4972E0C3E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0" creationId="{4AF3B306-3257-6832-E80E-BAEDB5E15A0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1" creationId="{66BCA555-6B67-BE95-5949-3755FE239FC0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2" creationId="{F6408741-2536-EF4E-7F1C-AEBE63B9FCF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3" creationId="{070FD490-CA69-36E1-BBC5-F8E4B0E70657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4" creationId="{96F15AD8-DE4F-224E-5A39-9C1BF0851E78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5" creationId="{EFAACCE7-D2AF-CD41-752C-D6282D4062D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6" creationId="{6891F6D4-4B8B-37C7-CFE0-4FB719CB0D61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7" creationId="{8F89282C-CA55-8B5B-386F-C7901E32ED3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8" creationId="{F5BFFB80-BDD0-D05D-BD98-5C39EF6C32F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29" creationId="{22EF29D9-885A-5632-36A9-B36FC51B5E11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0" creationId="{E54F4A52-3077-A3C0-C9AD-47403A2779CD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1" creationId="{93A7D66B-8E94-D49D-8376-23238E55648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2" creationId="{7142BACE-5BC4-8A24-43B5-34390F8B4228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3" creationId="{43EFE4AE-0132-24F3-34EF-2E424B9D0CDE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4" creationId="{C2FAFFDC-DD3A-8CDB-D0BE-795B4E9E1CA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5" creationId="{95C098FC-32F7-8AA1-EA29-85827D44968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6" creationId="{EFF17228-95C8-EE26-6471-974ABFFEE7B8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7" creationId="{CE911A8C-1D8F-060F-7D15-2EA1BC30054D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8" creationId="{EDA807B4-A2B7-5AD9-92B6-72D31798C683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39" creationId="{E9A80749-0222-A8F1-8412-C007160C8611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0" creationId="{34EACFE3-BD2F-325D-E184-4194B59DBB6A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1" creationId="{4DB0EC7E-D9CD-3F8A-C521-2989699A7A0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2" creationId="{6ECE8776-0C7A-3D5C-D3CC-F6AF8D571637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3" creationId="{FB4161A8-0408-C4A8-C636-264D3C9D530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4" creationId="{E7F2A91B-D78B-7FBE-EF15-EB9AEDB28E3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5" creationId="{12FE58E3-F68A-30EA-169C-36A8496B084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6" creationId="{6620D244-1139-CD76-0AD3-9DC567D884C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7" creationId="{FB41711C-07C8-2464-026F-6A38D29C678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8" creationId="{1394C0F2-7867-22CA-1EFB-14DD7B6961B7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49" creationId="{213C8702-F968-B49E-C8DE-1CC6D3F0988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0" creationId="{D91353C8-D578-B576-451C-767E67023BF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" creationId="{F3ABF4DA-81F1-D4B8-CA88-CED087286D0D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2" creationId="{C13EAEF3-6929-06BA-A5C5-DCE29EB88525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3" creationId="{E7616FC2-B724-1874-C75A-B33B65CE350E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4" creationId="{5C5D2DAB-C9CC-78C3-5B7E-3E830C8CF746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5" creationId="{B9B604C4-2AC4-E2DD-C6A2-68F877F96503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6" creationId="{F9F31B01-7886-E643-D22C-62088836CF5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7" creationId="{2BC13FD1-8056-CFDD-1555-14FB81096A87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8" creationId="{855DFE71-EA61-F4E7-2588-DEC4E9B48CD1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9" creationId="{78324DFD-6E14-E107-1A3D-E8C5CF0EC082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60" creationId="{475FF875-3A41-D38D-F1C2-2FD9B8EED693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61" creationId="{AAE27EB9-2D3E-FB78-A204-379D5AA8A911}"/>
          </ac:spMkLst>
        </pc:spChg>
        <pc:spChg chg="add mod">
          <ac:chgData name="Luan Garcilasso" userId="2da982f6de1154f2" providerId="LiveId" clId="{48143C15-7E63-4E57-8B72-9386E848E1DB}" dt="2023-05-21T00:36:43.686" v="374" actId="1076"/>
          <ac:spMkLst>
            <pc:docMk/>
            <pc:sldMk cId="0" sldId="266"/>
            <ac:spMk id="62" creationId="{EC1C9F82-1F1A-1FA2-CB17-D864A90C3E13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2" creationId="{088A89A6-7F2A-4370-B978-CB32584ABC4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3" creationId="{389B7C99-9B83-DD5A-62B9-6C2AAA61811D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4" creationId="{DCA110E5-0F87-EBDF-FA62-058AECE2C7FB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5" creationId="{3F36AFFA-8E1E-C0DB-07F6-39C9B63518E9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6" creationId="{78A178AF-1D62-7091-CB7D-ADAEE33ED14C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7" creationId="{82093940-F4F4-37C5-A2AA-53DA85B65BDD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8" creationId="{E0111C8D-2E3B-34A8-1282-5BAB3331F1BA}"/>
          </ac:spMkLst>
        </pc:spChg>
        <pc:spChg chg="mod">
          <ac:chgData name="Luan Garcilasso" userId="2da982f6de1154f2" providerId="LiveId" clId="{48143C15-7E63-4E57-8B72-9386E848E1DB}" dt="2023-05-21T00:36:40.785" v="373"/>
          <ac:spMkLst>
            <pc:docMk/>
            <pc:sldMk cId="0" sldId="266"/>
            <ac:spMk id="519" creationId="{C167B5D1-6631-64DF-E88D-C98BBFA44A10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0" creationId="{10FEE9BD-6FA3-DC78-7743-465D5B854E6D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1" creationId="{84293B92-13AD-C977-EC76-BEC02FC81C84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2" creationId="{467559AC-E0E2-8FAB-DC01-77FA42E8ECE6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3" creationId="{6ED259BB-3DDF-F806-8DFA-168494341B39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4" creationId="{4657A970-FA11-8D09-A796-189B4805F082}"/>
          </ac:spMkLst>
        </pc:spChg>
        <pc:spChg chg="add del mod">
          <ac:chgData name="Luan Garcilasso" userId="2da982f6de1154f2" providerId="LiveId" clId="{48143C15-7E63-4E57-8B72-9386E848E1DB}" dt="2023-05-21T00:36:58.800" v="379"/>
          <ac:spMkLst>
            <pc:docMk/>
            <pc:sldMk cId="0" sldId="266"/>
            <ac:spMk id="525" creationId="{069D700E-BF06-25A4-9791-1937B4043003}"/>
          </ac:spMkLst>
        </pc:spChg>
        <pc:spChg chg="add mod">
          <ac:chgData name="Luan Garcilasso" userId="2da982f6de1154f2" providerId="LiveId" clId="{48143C15-7E63-4E57-8B72-9386E848E1DB}" dt="2023-05-21T00:37:48.529" v="388" actId="121"/>
          <ac:spMkLst>
            <pc:docMk/>
            <pc:sldMk cId="0" sldId="266"/>
            <ac:spMk id="526" creationId="{C2059982-6920-2409-7A9F-2B676658C0A6}"/>
          </ac:spMkLst>
        </pc:spChg>
        <pc:spChg chg="add mod">
          <ac:chgData name="Luan Garcilasso" userId="2da982f6de1154f2" providerId="LiveId" clId="{48143C15-7E63-4E57-8B72-9386E848E1DB}" dt="2023-05-21T00:41:33.505" v="410" actId="14100"/>
          <ac:spMkLst>
            <pc:docMk/>
            <pc:sldMk cId="0" sldId="266"/>
            <ac:spMk id="527" creationId="{707C3C72-F7CB-906B-EC41-508343DA44BC}"/>
          </ac:spMkLst>
        </pc:spChg>
        <pc:spChg chg="add mod">
          <ac:chgData name="Luan Garcilasso" userId="2da982f6de1154f2" providerId="LiveId" clId="{48143C15-7E63-4E57-8B72-9386E848E1DB}" dt="2023-05-21T00:38:22.870" v="393" actId="1076"/>
          <ac:spMkLst>
            <pc:docMk/>
            <pc:sldMk cId="0" sldId="266"/>
            <ac:spMk id="528" creationId="{61BCD144-1093-B1CC-E6A9-6794EAD0DBF9}"/>
          </ac:spMkLst>
        </pc:spChg>
        <pc:spChg chg="add mod">
          <ac:chgData name="Luan Garcilasso" userId="2da982f6de1154f2" providerId="LiveId" clId="{48143C15-7E63-4E57-8B72-9386E848E1DB}" dt="2023-05-21T00:41:52.797" v="413" actId="20577"/>
          <ac:spMkLst>
            <pc:docMk/>
            <pc:sldMk cId="0" sldId="266"/>
            <ac:spMk id="529" creationId="{938228EA-14F7-66AD-215A-0E1B9523AAAF}"/>
          </ac:spMkLst>
        </pc:spChg>
        <pc:spChg chg="add mod">
          <ac:chgData name="Luan Garcilasso" userId="2da982f6de1154f2" providerId="LiveId" clId="{48143C15-7E63-4E57-8B72-9386E848E1DB}" dt="2023-05-21T00:37:33.425" v="383" actId="121"/>
          <ac:spMkLst>
            <pc:docMk/>
            <pc:sldMk cId="0" sldId="266"/>
            <ac:spMk id="530" creationId="{9631329E-ED32-8A06-4AE4-C456DF142775}"/>
          </ac:spMkLst>
        </pc:spChg>
        <pc:spChg chg="add mod">
          <ac:chgData name="Luan Garcilasso" userId="2da982f6de1154f2" providerId="LiveId" clId="{48143C15-7E63-4E57-8B72-9386E848E1DB}" dt="2023-05-21T00:41:36.956" v="411" actId="14100"/>
          <ac:spMkLst>
            <pc:docMk/>
            <pc:sldMk cId="0" sldId="266"/>
            <ac:spMk id="531" creationId="{A33866AC-FEBA-E73F-A5DD-116A879DF803}"/>
          </ac:spMkLst>
        </pc:spChg>
        <pc:spChg chg="mod">
          <ac:chgData name="Luan Garcilasso" userId="2da982f6de1154f2" providerId="LiveId" clId="{48143C15-7E63-4E57-8B72-9386E848E1DB}" dt="2023-05-21T00:42:36.025" v="467" actId="1076"/>
          <ac:spMkLst>
            <pc:docMk/>
            <pc:sldMk cId="0" sldId="266"/>
            <ac:spMk id="548" creationId="{00000000-0000-0000-0000-000000000000}"/>
          </ac:spMkLst>
        </pc:spChg>
        <pc:spChg chg="del">
          <ac:chgData name="Luan Garcilasso" userId="2da982f6de1154f2" providerId="LiveId" clId="{48143C15-7E63-4E57-8B72-9386E848E1DB}" dt="2023-05-21T00:36:40.584" v="372" actId="478"/>
          <ac:spMkLst>
            <pc:docMk/>
            <pc:sldMk cId="0" sldId="266"/>
            <ac:spMk id="549" creationId="{00000000-0000-0000-0000-000000000000}"/>
          </ac:spMkLst>
        </pc:spChg>
        <pc:grpChg chg="add mod">
          <ac:chgData name="Luan Garcilasso" userId="2da982f6de1154f2" providerId="LiveId" clId="{48143C15-7E63-4E57-8B72-9386E848E1DB}" dt="2023-05-21T00:36:43.686" v="374" actId="1076"/>
          <ac:grpSpMkLst>
            <pc:docMk/>
            <pc:sldMk cId="0" sldId="266"/>
            <ac:grpSpMk id="6" creationId="{1CFB26C6-5802-0641-04F4-FF6E36F20C93}"/>
          </ac:grpSpMkLst>
        </pc:grpChg>
        <pc:grpChg chg="add mod">
          <ac:chgData name="Luan Garcilasso" userId="2da982f6de1154f2" providerId="LiveId" clId="{48143C15-7E63-4E57-8B72-9386E848E1DB}" dt="2023-05-21T00:36:43.686" v="374" actId="1076"/>
          <ac:grpSpMkLst>
            <pc:docMk/>
            <pc:sldMk cId="0" sldId="266"/>
            <ac:grpSpMk id="15" creationId="{EF9E5B59-4F1E-20D1-0369-D3EAEBC4B97B}"/>
          </ac:grpSpMkLst>
        </pc:grpChg>
        <pc:grpChg chg="add mod">
          <ac:chgData name="Luan Garcilasso" userId="2da982f6de1154f2" providerId="LiveId" clId="{48143C15-7E63-4E57-8B72-9386E848E1DB}" dt="2023-05-21T00:36:43.686" v="374" actId="1076"/>
          <ac:grpSpMkLst>
            <pc:docMk/>
            <pc:sldMk cId="0" sldId="266"/>
            <ac:grpSpMk id="63" creationId="{3915FD9B-0B0C-F62D-1006-19403123DFB5}"/>
          </ac:grpSpMkLst>
        </pc:grpChg>
        <pc:picChg chg="mod">
          <ac:chgData name="Luan Garcilasso" userId="2da982f6de1154f2" providerId="LiveId" clId="{48143C15-7E63-4E57-8B72-9386E848E1DB}" dt="2023-05-21T00:36:57.412" v="378" actId="1076"/>
          <ac:picMkLst>
            <pc:docMk/>
            <pc:sldMk cId="0" sldId="266"/>
            <ac:picMk id="550" creationId="{00000000-0000-0000-0000-000000000000}"/>
          </ac:picMkLst>
        </pc:picChg>
      </pc:sldChg>
      <pc:sldChg chg="addSp delSp modSp add mod modAnim">
        <pc:chgData name="Luan Garcilasso" userId="2da982f6de1154f2" providerId="LiveId" clId="{48143C15-7E63-4E57-8B72-9386E848E1DB}" dt="2023-05-21T01:12:26.791" v="1076" actId="14100"/>
        <pc:sldMkLst>
          <pc:docMk/>
          <pc:sldMk cId="0" sldId="267"/>
        </pc:sldMkLst>
        <pc:spChg chg="add del mod">
          <ac:chgData name="Luan Garcilasso" userId="2da982f6de1154f2" providerId="LiveId" clId="{48143C15-7E63-4E57-8B72-9386E848E1DB}" dt="2023-05-21T00:35:03.224" v="311"/>
          <ac:spMkLst>
            <pc:docMk/>
            <pc:sldMk cId="0" sldId="267"/>
            <ac:spMk id="2" creationId="{937EC6C4-871E-D6A9-1E0A-D7882D7AA3A9}"/>
          </ac:spMkLst>
        </pc:spChg>
        <pc:spChg chg="add del mod">
          <ac:chgData name="Luan Garcilasso" userId="2da982f6de1154f2" providerId="LiveId" clId="{48143C15-7E63-4E57-8B72-9386E848E1DB}" dt="2023-05-21T00:35:03.224" v="311"/>
          <ac:spMkLst>
            <pc:docMk/>
            <pc:sldMk cId="0" sldId="267"/>
            <ac:spMk id="3" creationId="{873BCEA9-2151-72EE-F888-B934B61BB97E}"/>
          </ac:spMkLst>
        </pc:spChg>
        <pc:spChg chg="add del mod">
          <ac:chgData name="Luan Garcilasso" userId="2da982f6de1154f2" providerId="LiveId" clId="{48143C15-7E63-4E57-8B72-9386E848E1DB}" dt="2023-05-21T00:35:03.224" v="311"/>
          <ac:spMkLst>
            <pc:docMk/>
            <pc:sldMk cId="0" sldId="267"/>
            <ac:spMk id="4" creationId="{3066E7B2-53AD-4575-CEB4-2FB889D6313C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6" creationId="{9F959DE6-D1A5-498F-C605-677F26E0184A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7" creationId="{615D1B24-98A7-753A-D8C3-D1FC98BDDBBA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8" creationId="{E89F4894-622E-1A0F-5A48-BB9A7B508414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9" creationId="{3756AECA-7B30-3A72-8F39-DE04E07FBE50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10" creationId="{DB146B69-ABFB-0E2C-B24A-4DF60A559235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11" creationId="{7FBF965E-18A3-33A5-6BEE-9182BFA170E6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12" creationId="{F0B7495F-41F0-B796-459B-E9A5BA4A4774}"/>
          </ac:spMkLst>
        </pc:spChg>
        <pc:spChg chg="mod">
          <ac:chgData name="Luan Garcilasso" userId="2da982f6de1154f2" providerId="LiveId" clId="{48143C15-7E63-4E57-8B72-9386E848E1DB}" dt="2023-05-21T00:34:52.192" v="306"/>
          <ac:spMkLst>
            <pc:docMk/>
            <pc:sldMk cId="0" sldId="267"/>
            <ac:spMk id="13" creationId="{13EF9023-01E7-BDED-AE5D-D38E34769C90}"/>
          </ac:spMkLst>
        </pc:spChg>
        <pc:spChg chg="add mod">
          <ac:chgData name="Luan Garcilasso" userId="2da982f6de1154f2" providerId="LiveId" clId="{48143C15-7E63-4E57-8B72-9386E848E1DB}" dt="2023-05-21T00:35:35.544" v="367" actId="20577"/>
          <ac:spMkLst>
            <pc:docMk/>
            <pc:sldMk cId="0" sldId="267"/>
            <ac:spMk id="14" creationId="{F9A584A0-0694-7E2B-A19D-7A877A29DC7F}"/>
          </ac:spMkLst>
        </pc:spChg>
        <pc:spChg chg="add mod">
          <ac:chgData name="Luan Garcilasso" userId="2da982f6de1154f2" providerId="LiveId" clId="{48143C15-7E63-4E57-8B72-9386E848E1DB}" dt="2023-05-21T01:12:10.606" v="1072" actId="14100"/>
          <ac:spMkLst>
            <pc:docMk/>
            <pc:sldMk cId="0" sldId="267"/>
            <ac:spMk id="15" creationId="{FBD6FFAE-5043-D427-A1DC-EB20B7866AEA}"/>
          </ac:spMkLst>
        </pc:spChg>
        <pc:spChg chg="add mod">
          <ac:chgData name="Luan Garcilasso" userId="2da982f6de1154f2" providerId="LiveId" clId="{48143C15-7E63-4E57-8B72-9386E848E1DB}" dt="2023-05-21T00:35:28.667" v="359" actId="1036"/>
          <ac:spMkLst>
            <pc:docMk/>
            <pc:sldMk cId="0" sldId="267"/>
            <ac:spMk id="16" creationId="{5F44259B-EFE9-5CB0-BA3C-C8DC4749AB8B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18" creationId="{35A5FDBD-D746-A5C9-5B68-CB393D016FDB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19" creationId="{B87F8593-F493-9372-9817-68228D42B8A1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0" creationId="{C23FEF17-C82A-BA98-E88C-7C2A04B1EC69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1" creationId="{7171351C-C421-0466-2224-77D795808542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2" creationId="{06F890CB-0BB2-27FF-EECD-5562507EE46D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3" creationId="{2281CEA0-95F1-2929-E42A-83FF3B19D28D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4" creationId="{E256DD6C-A358-30A1-85D5-8627AEF72138}"/>
          </ac:spMkLst>
        </pc:spChg>
        <pc:spChg chg="mod">
          <ac:chgData name="Luan Garcilasso" userId="2da982f6de1154f2" providerId="LiveId" clId="{48143C15-7E63-4E57-8B72-9386E848E1DB}" dt="2023-05-21T00:35:10.626" v="313"/>
          <ac:spMkLst>
            <pc:docMk/>
            <pc:sldMk cId="0" sldId="267"/>
            <ac:spMk id="25" creationId="{CA72316B-5BD4-3765-0C34-F154C87971C8}"/>
          </ac:spMkLst>
        </pc:spChg>
        <pc:spChg chg="mod">
          <ac:chgData name="Luan Garcilasso" userId="2da982f6de1154f2" providerId="LiveId" clId="{48143C15-7E63-4E57-8B72-9386E848E1DB}" dt="2023-05-21T00:51:56.800" v="646" actId="790"/>
          <ac:spMkLst>
            <pc:docMk/>
            <pc:sldMk cId="0" sldId="267"/>
            <ac:spMk id="557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35:24.105" v="344" actId="1036"/>
          <ac:spMkLst>
            <pc:docMk/>
            <pc:sldMk cId="0" sldId="267"/>
            <ac:spMk id="55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12:06.449" v="1071" actId="14100"/>
          <ac:spMkLst>
            <pc:docMk/>
            <pc:sldMk cId="0" sldId="267"/>
            <ac:spMk id="55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35:09.414" v="312" actId="1076"/>
          <ac:spMkLst>
            <pc:docMk/>
            <pc:sldMk cId="0" sldId="267"/>
            <ac:spMk id="560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12:26.791" v="1076" actId="14100"/>
          <ac:spMkLst>
            <pc:docMk/>
            <pc:sldMk cId="0" sldId="267"/>
            <ac:spMk id="56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35:09.414" v="312" actId="1076"/>
          <ac:spMkLst>
            <pc:docMk/>
            <pc:sldMk cId="0" sldId="267"/>
            <ac:spMk id="56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35:24.105" v="344" actId="1036"/>
          <ac:spMkLst>
            <pc:docMk/>
            <pc:sldMk cId="0" sldId="267"/>
            <ac:spMk id="563" creationId="{00000000-0000-0000-0000-000000000000}"/>
          </ac:spMkLst>
        </pc:spChg>
        <pc:grpChg chg="add del mod">
          <ac:chgData name="Luan Garcilasso" userId="2da982f6de1154f2" providerId="LiveId" clId="{48143C15-7E63-4E57-8B72-9386E848E1DB}" dt="2023-05-21T00:35:03.224" v="311"/>
          <ac:grpSpMkLst>
            <pc:docMk/>
            <pc:sldMk cId="0" sldId="267"/>
            <ac:grpSpMk id="5" creationId="{81DDD914-7292-CF1D-4673-83628BF4350F}"/>
          </ac:grpSpMkLst>
        </pc:grpChg>
        <pc:grpChg chg="add mod">
          <ac:chgData name="Luan Garcilasso" userId="2da982f6de1154f2" providerId="LiveId" clId="{48143C15-7E63-4E57-8B72-9386E848E1DB}" dt="2023-05-21T00:35:28.667" v="359" actId="1036"/>
          <ac:grpSpMkLst>
            <pc:docMk/>
            <pc:sldMk cId="0" sldId="267"/>
            <ac:grpSpMk id="17" creationId="{26FB215A-DEEF-9216-1B04-CA3997E24EFE}"/>
          </ac:grpSpMkLst>
        </pc:grpChg>
        <pc:grpChg chg="mod">
          <ac:chgData name="Luan Garcilasso" userId="2da982f6de1154f2" providerId="LiveId" clId="{48143C15-7E63-4E57-8B72-9386E848E1DB}" dt="2023-05-21T00:35:24.105" v="344" actId="1036"/>
          <ac:grpSpMkLst>
            <pc:docMk/>
            <pc:sldMk cId="0" sldId="267"/>
            <ac:grpSpMk id="567" creationId="{00000000-0000-0000-0000-000000000000}"/>
          </ac:grpSpMkLst>
        </pc:grpChg>
        <pc:grpChg chg="mod">
          <ac:chgData name="Luan Garcilasso" userId="2da982f6de1154f2" providerId="LiveId" clId="{48143C15-7E63-4E57-8B72-9386E848E1DB}" dt="2023-05-21T00:35:09.414" v="312" actId="1076"/>
          <ac:grpSpMkLst>
            <pc:docMk/>
            <pc:sldMk cId="0" sldId="267"/>
            <ac:grpSpMk id="576" creationId="{00000000-0000-0000-0000-000000000000}"/>
          </ac:grpSpMkLst>
        </pc:grpChg>
      </pc:sldChg>
      <pc:sldChg chg="addSp modSp add mod setBg">
        <pc:chgData name="Luan Garcilasso" userId="2da982f6de1154f2" providerId="LiveId" clId="{48143C15-7E63-4E57-8B72-9386E848E1DB}" dt="2023-05-21T00:58:13.375" v="865" actId="404"/>
        <pc:sldMkLst>
          <pc:docMk/>
          <pc:sldMk cId="0" sldId="277"/>
        </pc:sldMkLst>
        <pc:spChg chg="mod">
          <ac:chgData name="Luan Garcilasso" userId="2da982f6de1154f2" providerId="LiveId" clId="{48143C15-7E63-4E57-8B72-9386E848E1DB}" dt="2023-05-21T00:56:40.796" v="739" actId="404"/>
          <ac:spMkLst>
            <pc:docMk/>
            <pc:sldMk cId="0" sldId="277"/>
            <ac:spMk id="102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7:59.701" v="860" actId="14100"/>
          <ac:spMkLst>
            <pc:docMk/>
            <pc:sldMk cId="0" sldId="277"/>
            <ac:spMk id="102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58:13.375" v="865" actId="404"/>
          <ac:spMkLst>
            <pc:docMk/>
            <pc:sldMk cId="0" sldId="277"/>
            <ac:spMk id="1024" creationId="{00000000-0000-0000-0000-000000000000}"/>
          </ac:spMkLst>
        </pc:spChg>
        <pc:picChg chg="add ord">
          <ac:chgData name="Luan Garcilasso" userId="2da982f6de1154f2" providerId="LiveId" clId="{48143C15-7E63-4E57-8B72-9386E848E1DB}" dt="2023-05-21T00:56:00.752" v="671" actId="171"/>
          <ac:picMkLst>
            <pc:docMk/>
            <pc:sldMk cId="0" sldId="277"/>
            <ac:picMk id="3" creationId="{453140A4-9A74-2525-5D19-929337474D3A}"/>
          </ac:picMkLst>
        </pc:picChg>
      </pc:sldChg>
      <pc:sldChg chg="addSp delSp modSp add mod delAnim">
        <pc:chgData name="Luan Garcilasso" userId="2da982f6de1154f2" providerId="LiveId" clId="{48143C15-7E63-4E57-8B72-9386E848E1DB}" dt="2023-05-21T00:26:39.103" v="169" actId="403"/>
        <pc:sldMkLst>
          <pc:docMk/>
          <pc:sldMk cId="0" sldId="279"/>
        </pc:sldMkLst>
        <pc:spChg chg="mod">
          <ac:chgData name="Luan Garcilasso" userId="2da982f6de1154f2" providerId="LiveId" clId="{48143C15-7E63-4E57-8B72-9386E848E1DB}" dt="2023-05-21T00:22:25.625" v="45" actId="1076"/>
          <ac:spMkLst>
            <pc:docMk/>
            <pc:sldMk cId="0" sldId="279"/>
            <ac:spMk id="3" creationId="{CE9C6959-225D-D199-CBE8-AF17E3FB999E}"/>
          </ac:spMkLst>
        </pc:spChg>
        <pc:spChg chg="mod">
          <ac:chgData name="Luan Garcilasso" userId="2da982f6de1154f2" providerId="LiveId" clId="{48143C15-7E63-4E57-8B72-9386E848E1DB}" dt="2023-05-21T00:22:07.879" v="37"/>
          <ac:spMkLst>
            <pc:docMk/>
            <pc:sldMk cId="0" sldId="279"/>
            <ac:spMk id="4" creationId="{355E6757-5ED2-8D6A-3390-C90673D65C85}"/>
          </ac:spMkLst>
        </pc:spChg>
        <pc:spChg chg="mod">
          <ac:chgData name="Luan Garcilasso" userId="2da982f6de1154f2" providerId="LiveId" clId="{48143C15-7E63-4E57-8B72-9386E848E1DB}" dt="2023-05-21T00:22:07.879" v="37"/>
          <ac:spMkLst>
            <pc:docMk/>
            <pc:sldMk cId="0" sldId="279"/>
            <ac:spMk id="5" creationId="{80F3332D-3F37-086D-1C9F-B85239070A83}"/>
          </ac:spMkLst>
        </pc:spChg>
        <pc:spChg chg="mod">
          <ac:chgData name="Luan Garcilasso" userId="2da982f6de1154f2" providerId="LiveId" clId="{48143C15-7E63-4E57-8B72-9386E848E1DB}" dt="2023-05-21T00:23:01.431" v="104" actId="207"/>
          <ac:spMkLst>
            <pc:docMk/>
            <pc:sldMk cId="0" sldId="279"/>
            <ac:spMk id="7" creationId="{C25F2226-8A99-F56F-5D75-3BB673D37BEA}"/>
          </ac:spMkLst>
        </pc:spChg>
        <pc:spChg chg="mod">
          <ac:chgData name="Luan Garcilasso" userId="2da982f6de1154f2" providerId="LiveId" clId="{48143C15-7E63-4E57-8B72-9386E848E1DB}" dt="2023-05-21T00:23:01.431" v="104" actId="207"/>
          <ac:spMkLst>
            <pc:docMk/>
            <pc:sldMk cId="0" sldId="279"/>
            <ac:spMk id="8" creationId="{EEA04F6C-97FA-2ADA-65FC-248C1DC52CCF}"/>
          </ac:spMkLst>
        </pc:spChg>
        <pc:spChg chg="mod">
          <ac:chgData name="Luan Garcilasso" userId="2da982f6de1154f2" providerId="LiveId" clId="{48143C15-7E63-4E57-8B72-9386E848E1DB}" dt="2023-05-21T00:23:01.431" v="104" actId="207"/>
          <ac:spMkLst>
            <pc:docMk/>
            <pc:sldMk cId="0" sldId="279"/>
            <ac:spMk id="9" creationId="{C1C1A3A6-7D9C-8BDD-3670-4DB7D133179B}"/>
          </ac:spMkLst>
        </pc:spChg>
        <pc:spChg chg="add del mod">
          <ac:chgData name="Luan Garcilasso" userId="2da982f6de1154f2" providerId="LiveId" clId="{48143C15-7E63-4E57-8B72-9386E848E1DB}" dt="2023-05-21T00:24:03.127" v="139" actId="478"/>
          <ac:spMkLst>
            <pc:docMk/>
            <pc:sldMk cId="0" sldId="279"/>
            <ac:spMk id="11" creationId="{0228034B-428B-D4D3-13BF-B3CBE18E46E0}"/>
          </ac:spMkLst>
        </pc:spChg>
        <pc:spChg chg="add del mod">
          <ac:chgData name="Luan Garcilasso" userId="2da982f6de1154f2" providerId="LiveId" clId="{48143C15-7E63-4E57-8B72-9386E848E1DB}" dt="2023-05-21T00:24:04.315" v="140" actId="478"/>
          <ac:spMkLst>
            <pc:docMk/>
            <pc:sldMk cId="0" sldId="279"/>
            <ac:spMk id="13" creationId="{0009A850-8BFC-D596-156D-7BEFB838751A}"/>
          </ac:spMkLst>
        </pc:spChg>
        <pc:spChg chg="mod">
          <ac:chgData name="Luan Garcilasso" userId="2da982f6de1154f2" providerId="LiveId" clId="{48143C15-7E63-4E57-8B72-9386E848E1DB}" dt="2023-05-21T00:26:39.103" v="169" actId="403"/>
          <ac:spMkLst>
            <pc:docMk/>
            <pc:sldMk cId="0" sldId="279"/>
            <ac:spMk id="1043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1T00:24:00.713" v="137" actId="478"/>
          <ac:spMkLst>
            <pc:docMk/>
            <pc:sldMk cId="0" sldId="279"/>
            <ac:spMk id="1044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6:35.001" v="166" actId="1076"/>
          <ac:spMkLst>
            <pc:docMk/>
            <pc:sldMk cId="0" sldId="279"/>
            <ac:spMk id="1045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6:29.802" v="165" actId="14100"/>
          <ac:spMkLst>
            <pc:docMk/>
            <pc:sldMk cId="0" sldId="279"/>
            <ac:spMk id="1046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4:06.973" v="141" actId="1076"/>
          <ac:spMkLst>
            <pc:docMk/>
            <pc:sldMk cId="0" sldId="279"/>
            <ac:spMk id="1047" creationId="{00000000-0000-0000-0000-000000000000}"/>
          </ac:spMkLst>
        </pc:spChg>
        <pc:spChg chg="del mod">
          <ac:chgData name="Luan Garcilasso" userId="2da982f6de1154f2" providerId="LiveId" clId="{48143C15-7E63-4E57-8B72-9386E848E1DB}" dt="2023-05-21T00:24:01.923" v="138" actId="478"/>
          <ac:spMkLst>
            <pc:docMk/>
            <pc:sldMk cId="0" sldId="279"/>
            <ac:spMk id="1050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4:09.349" v="142" actId="1076"/>
          <ac:spMkLst>
            <pc:docMk/>
            <pc:sldMk cId="0" sldId="279"/>
            <ac:spMk id="105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3:40.842" v="110" actId="108"/>
          <ac:spMkLst>
            <pc:docMk/>
            <pc:sldMk cId="0" sldId="279"/>
            <ac:spMk id="105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1:17.910" v="35" actId="1076"/>
          <ac:spMkLst>
            <pc:docMk/>
            <pc:sldMk cId="0" sldId="279"/>
            <ac:spMk id="1056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5:24.805" v="149" actId="1076"/>
          <ac:spMkLst>
            <pc:docMk/>
            <pc:sldMk cId="0" sldId="279"/>
            <ac:spMk id="1057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2:16.695" v="43" actId="1076"/>
          <ac:spMkLst>
            <pc:docMk/>
            <pc:sldMk cId="0" sldId="279"/>
            <ac:spMk id="105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0:25:40.745" v="154" actId="1076"/>
          <ac:spMkLst>
            <pc:docMk/>
            <pc:sldMk cId="0" sldId="279"/>
            <ac:spMk id="1118" creationId="{00000000-0000-0000-0000-000000000000}"/>
          </ac:spMkLst>
        </pc:spChg>
        <pc:grpChg chg="add del mod">
          <ac:chgData name="Luan Garcilasso" userId="2da982f6de1154f2" providerId="LiveId" clId="{48143C15-7E63-4E57-8B72-9386E848E1DB}" dt="2023-05-21T00:22:28.363" v="46" actId="478"/>
          <ac:grpSpMkLst>
            <pc:docMk/>
            <pc:sldMk cId="0" sldId="279"/>
            <ac:grpSpMk id="2" creationId="{BCFDCE43-F324-E8B8-640B-9E44434F765F}"/>
          </ac:grpSpMkLst>
        </pc:grpChg>
        <pc:grpChg chg="add mod">
          <ac:chgData name="Luan Garcilasso" userId="2da982f6de1154f2" providerId="LiveId" clId="{48143C15-7E63-4E57-8B72-9386E848E1DB}" dt="2023-05-21T00:26:01.790" v="158" actId="1076"/>
          <ac:grpSpMkLst>
            <pc:docMk/>
            <pc:sldMk cId="0" sldId="279"/>
            <ac:grpSpMk id="6" creationId="{DF6042DA-6204-80C8-B2D2-BD1FFA50B5E7}"/>
          </ac:grpSpMkLst>
        </pc:grpChg>
        <pc:grpChg chg="mod">
          <ac:chgData name="Luan Garcilasso" userId="2da982f6de1154f2" providerId="LiveId" clId="{48143C15-7E63-4E57-8B72-9386E848E1DB}" dt="2023-05-21T00:25:45.726" v="155" actId="1076"/>
          <ac:grpSpMkLst>
            <pc:docMk/>
            <pc:sldMk cId="0" sldId="279"/>
            <ac:grpSpMk id="1119" creationId="{00000000-0000-0000-0000-000000000000}"/>
          </ac:grpSpMkLst>
        </pc:grpChg>
        <pc:grpChg chg="del mod">
          <ac:chgData name="Luan Garcilasso" userId="2da982f6de1154f2" providerId="LiveId" clId="{48143C15-7E63-4E57-8B72-9386E848E1DB}" dt="2023-05-21T00:23:07.071" v="107" actId="478"/>
          <ac:grpSpMkLst>
            <pc:docMk/>
            <pc:sldMk cId="0" sldId="279"/>
            <ac:grpSpMk id="1145" creationId="{00000000-0000-0000-0000-000000000000}"/>
          </ac:grpSpMkLst>
        </pc:grpChg>
        <pc:grpChg chg="mod">
          <ac:chgData name="Luan Garcilasso" userId="2da982f6de1154f2" providerId="LiveId" clId="{48143C15-7E63-4E57-8B72-9386E848E1DB}" dt="2023-05-21T00:25:48.567" v="156" actId="1076"/>
          <ac:grpSpMkLst>
            <pc:docMk/>
            <pc:sldMk cId="0" sldId="279"/>
            <ac:grpSpMk id="1177" creationId="{00000000-0000-0000-0000-000000000000}"/>
          </ac:grpSpMkLst>
        </pc:grpChg>
      </pc:sldChg>
      <pc:sldChg chg="addSp delSp modSp add mod delAnim">
        <pc:chgData name="Luan Garcilasso" userId="2da982f6de1154f2" providerId="LiveId" clId="{48143C15-7E63-4E57-8B72-9386E848E1DB}" dt="2023-05-23T00:06:08.544" v="1565" actId="1076"/>
        <pc:sldMkLst>
          <pc:docMk/>
          <pc:sldMk cId="0" sldId="285"/>
        </pc:sldMkLst>
        <pc:spChg chg="add mod">
          <ac:chgData name="Luan Garcilasso" userId="2da982f6de1154f2" providerId="LiveId" clId="{48143C15-7E63-4E57-8B72-9386E848E1DB}" dt="2023-05-23T00:06:08.544" v="1565" actId="1076"/>
          <ac:spMkLst>
            <pc:docMk/>
            <pc:sldMk cId="0" sldId="285"/>
            <ac:spMk id="3" creationId="{0533D8CC-5C68-8B34-E525-135C79901CB3}"/>
          </ac:spMkLst>
        </pc:spChg>
        <pc:spChg chg="mod">
          <ac:chgData name="Luan Garcilasso" userId="2da982f6de1154f2" providerId="LiveId" clId="{48143C15-7E63-4E57-8B72-9386E848E1DB}" dt="2023-05-21T00:20:39.301" v="26"/>
          <ac:spMkLst>
            <pc:docMk/>
            <pc:sldMk cId="0" sldId="285"/>
            <ac:spMk id="1337" creationId="{00000000-0000-0000-0000-000000000000}"/>
          </ac:spMkLst>
        </pc:spChg>
        <pc:spChg chg="mod">
          <ac:chgData name="Luan Garcilasso" userId="2da982f6de1154f2" providerId="LiveId" clId="{48143C15-7E63-4E57-8B72-9386E848E1DB}" dt="2023-05-22T23:44:56.109" v="1448" actId="20577"/>
          <ac:spMkLst>
            <pc:docMk/>
            <pc:sldMk cId="0" sldId="285"/>
            <ac:spMk id="133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3T00:05:15.373" v="1530" actId="20577"/>
          <ac:spMkLst>
            <pc:docMk/>
            <pc:sldMk cId="0" sldId="285"/>
            <ac:spMk id="134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2T23:45:29.584" v="1451" actId="20577"/>
          <ac:spMkLst>
            <pc:docMk/>
            <pc:sldMk cId="0" sldId="285"/>
            <ac:spMk id="134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2T23:39:03.361" v="1424" actId="20577"/>
          <ac:spMkLst>
            <pc:docMk/>
            <pc:sldMk cId="0" sldId="285"/>
            <ac:spMk id="1345" creationId="{00000000-0000-0000-0000-000000000000}"/>
          </ac:spMkLst>
        </pc:spChg>
        <pc:picChg chg="mod">
          <ac:chgData name="Luan Garcilasso" userId="2da982f6de1154f2" providerId="LiveId" clId="{48143C15-7E63-4E57-8B72-9386E848E1DB}" dt="2023-05-21T01:31:11.061" v="1083" actId="1440"/>
          <ac:picMkLst>
            <pc:docMk/>
            <pc:sldMk cId="0" sldId="285"/>
            <ac:picMk id="2" creationId="{BD6B9BE6-1188-BCF6-EE4D-9CBA67D6DAE5}"/>
          </ac:picMkLst>
        </pc:picChg>
        <pc:picChg chg="add del mod">
          <ac:chgData name="Luan Garcilasso" userId="2da982f6de1154f2" providerId="LiveId" clId="{48143C15-7E63-4E57-8B72-9386E848E1DB}" dt="2023-05-21T01:46:47.684" v="1219" actId="478"/>
          <ac:picMkLst>
            <pc:docMk/>
            <pc:sldMk cId="0" sldId="285"/>
            <ac:picMk id="3" creationId="{548C9808-969F-2F97-D00A-BC2AC160B672}"/>
          </ac:picMkLst>
        </pc:picChg>
        <pc:picChg chg="add mod">
          <ac:chgData name="Luan Garcilasso" userId="2da982f6de1154f2" providerId="LiveId" clId="{48143C15-7E63-4E57-8B72-9386E848E1DB}" dt="2023-05-22T23:44:13.475" v="1445" actId="1076"/>
          <ac:picMkLst>
            <pc:docMk/>
            <pc:sldMk cId="0" sldId="285"/>
            <ac:picMk id="4" creationId="{F659B8BF-6561-D40A-47CA-AA9D11B5A4C2}"/>
          </ac:picMkLst>
        </pc:picChg>
        <pc:picChg chg="add mod">
          <ac:chgData name="Luan Garcilasso" userId="2da982f6de1154f2" providerId="LiveId" clId="{48143C15-7E63-4E57-8B72-9386E848E1DB}" dt="2023-05-22T22:56:22.877" v="1233" actId="14861"/>
          <ac:picMkLst>
            <pc:docMk/>
            <pc:sldMk cId="0" sldId="285"/>
            <ac:picMk id="5" creationId="{0A113228-3105-1661-1D19-F170332E6150}"/>
          </ac:picMkLst>
        </pc:picChg>
        <pc:picChg chg="add mod">
          <ac:chgData name="Luan Garcilasso" userId="2da982f6de1154f2" providerId="LiveId" clId="{48143C15-7E63-4E57-8B72-9386E848E1DB}" dt="2023-05-21T00:45:19.338" v="487" actId="14100"/>
          <ac:picMkLst>
            <pc:docMk/>
            <pc:sldMk cId="0" sldId="285"/>
            <ac:picMk id="5" creationId="{7B09E56C-B94A-9270-CF1F-0A2E29F08E6E}"/>
          </ac:picMkLst>
        </pc:picChg>
        <pc:picChg chg="add mod">
          <ac:chgData name="Luan Garcilasso" userId="2da982f6de1154f2" providerId="LiveId" clId="{48143C15-7E63-4E57-8B72-9386E848E1DB}" dt="2023-05-22T22:56:01.715" v="1229" actId="1076"/>
          <ac:picMkLst>
            <pc:docMk/>
            <pc:sldMk cId="0" sldId="285"/>
            <ac:picMk id="7" creationId="{A5345A52-AA74-8BC3-7DD4-125C2FA2497A}"/>
          </ac:picMkLst>
        </pc:picChg>
        <pc:picChg chg="add del mod">
          <ac:chgData name="Luan Garcilasso" userId="2da982f6de1154f2" providerId="LiveId" clId="{48143C15-7E63-4E57-8B72-9386E848E1DB}" dt="2023-05-21T00:47:04.155" v="497" actId="478"/>
          <ac:picMkLst>
            <pc:docMk/>
            <pc:sldMk cId="0" sldId="285"/>
            <ac:picMk id="9" creationId="{0D71264F-2639-5CAD-3421-A0760E55DF06}"/>
          </ac:picMkLst>
        </pc:picChg>
        <pc:picChg chg="add mod">
          <ac:chgData name="Luan Garcilasso" userId="2da982f6de1154f2" providerId="LiveId" clId="{48143C15-7E63-4E57-8B72-9386E848E1DB}" dt="2023-05-21T01:31:08.737" v="1082" actId="1440"/>
          <ac:picMkLst>
            <pc:docMk/>
            <pc:sldMk cId="0" sldId="285"/>
            <ac:picMk id="11" creationId="{46EFC890-D453-CD09-09E0-F9297088CE13}"/>
          </ac:picMkLst>
        </pc:picChg>
        <pc:picChg chg="del">
          <ac:chgData name="Luan Garcilasso" userId="2da982f6de1154f2" providerId="LiveId" clId="{48143C15-7E63-4E57-8B72-9386E848E1DB}" dt="2023-05-21T01:31:38.171" v="1085" actId="478"/>
          <ac:picMkLst>
            <pc:docMk/>
            <pc:sldMk cId="0" sldId="285"/>
            <ac:picMk id="1347" creationId="{00000000-0000-0000-0000-000000000000}"/>
          </ac:picMkLst>
        </pc:picChg>
        <pc:picChg chg="del">
          <ac:chgData name="Luan Garcilasso" userId="2da982f6de1154f2" providerId="LiveId" clId="{48143C15-7E63-4E57-8B72-9386E848E1DB}" dt="2023-05-21T01:31:43.786" v="1087" actId="478"/>
          <ac:picMkLst>
            <pc:docMk/>
            <pc:sldMk cId="0" sldId="285"/>
            <ac:picMk id="1349" creationId="{00000000-0000-0000-0000-000000000000}"/>
          </ac:picMkLst>
        </pc:picChg>
      </pc:sldChg>
      <pc:sldChg chg="add del">
        <pc:chgData name="Luan Garcilasso" userId="2da982f6de1154f2" providerId="LiveId" clId="{48143C15-7E63-4E57-8B72-9386E848E1DB}" dt="2023-05-21T00:17:57.284" v="19" actId="47"/>
        <pc:sldMkLst>
          <pc:docMk/>
          <pc:sldMk cId="0" sldId="286"/>
        </pc:sldMkLst>
      </pc:sldChg>
      <pc:sldChg chg="add del">
        <pc:chgData name="Luan Garcilasso" userId="2da982f6de1154f2" providerId="LiveId" clId="{48143C15-7E63-4E57-8B72-9386E848E1DB}" dt="2023-05-21T00:17:58.142" v="20" actId="47"/>
        <pc:sldMkLst>
          <pc:docMk/>
          <pc:sldMk cId="0" sldId="287"/>
        </pc:sldMkLst>
      </pc:sldChg>
      <pc:sldChg chg="modSp add mod">
        <pc:chgData name="Luan Garcilasso" userId="2da982f6de1154f2" providerId="LiveId" clId="{48143C15-7E63-4E57-8B72-9386E848E1DB}" dt="2023-05-21T01:02:39.816" v="929" actId="207"/>
        <pc:sldMkLst>
          <pc:docMk/>
          <pc:sldMk cId="0" sldId="313"/>
        </pc:sldMkLst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4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5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6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7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8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3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40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41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42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43" creationId="{00000000-0000-0000-0000-000000000000}"/>
          </ac:spMkLst>
        </pc:spChg>
        <pc:spChg chg="mod">
          <ac:chgData name="Luan Garcilasso" userId="2da982f6de1154f2" providerId="LiveId" clId="{48143C15-7E63-4E57-8B72-9386E848E1DB}" dt="2023-05-21T01:02:39.816" v="929" actId="207"/>
          <ac:spMkLst>
            <pc:docMk/>
            <pc:sldMk cId="0" sldId="313"/>
            <ac:spMk id="2144" creationId="{00000000-0000-0000-0000-000000000000}"/>
          </ac:spMkLst>
        </pc:spChg>
        <pc:grpChg chg="mod">
          <ac:chgData name="Luan Garcilasso" userId="2da982f6de1154f2" providerId="LiveId" clId="{48143C15-7E63-4E57-8B72-9386E848E1DB}" dt="2023-05-21T01:02:39.816" v="929" actId="207"/>
          <ac:grpSpMkLst>
            <pc:docMk/>
            <pc:sldMk cId="0" sldId="313"/>
            <ac:grpSpMk id="2130" creationId="{00000000-0000-0000-0000-000000000000}"/>
          </ac:grpSpMkLst>
        </pc:grpChg>
      </pc:sldChg>
      <pc:sldChg chg="add del">
        <pc:chgData name="Luan Garcilasso" userId="2da982f6de1154f2" providerId="LiveId" clId="{48143C15-7E63-4E57-8B72-9386E848E1DB}" dt="2023-05-21T00:55:08.892" v="662" actId="47"/>
        <pc:sldMkLst>
          <pc:docMk/>
          <pc:sldMk cId="640071838" sldId="314"/>
        </pc:sldMkLst>
      </pc:sldChg>
      <pc:sldChg chg="add del">
        <pc:chgData name="Luan Garcilasso" userId="2da982f6de1154f2" providerId="LiveId" clId="{48143C15-7E63-4E57-8B72-9386E848E1DB}" dt="2023-05-21T00:54:56.254" v="660" actId="47"/>
        <pc:sldMkLst>
          <pc:docMk/>
          <pc:sldMk cId="2730411911" sldId="314"/>
        </pc:sldMkLst>
      </pc:sldChg>
      <pc:sldChg chg="add del">
        <pc:chgData name="Luan Garcilasso" userId="2da982f6de1154f2" providerId="LiveId" clId="{48143C15-7E63-4E57-8B72-9386E848E1DB}" dt="2023-05-21T00:55:16.881" v="664" actId="47"/>
        <pc:sldMkLst>
          <pc:docMk/>
          <pc:sldMk cId="4228777666" sldId="314"/>
        </pc:sldMkLst>
      </pc:sldChg>
      <pc:sldChg chg="addSp delSp modSp add mod setBg">
        <pc:chgData name="Luan Garcilasso" userId="2da982f6de1154f2" providerId="LiveId" clId="{48143C15-7E63-4E57-8B72-9386E848E1DB}" dt="2023-05-22T23:04:39.045" v="1365" actId="166"/>
        <pc:sldMkLst>
          <pc:docMk/>
          <pc:sldMk cId="0" sldId="315"/>
        </pc:sldMkLst>
        <pc:spChg chg="add del mod">
          <ac:chgData name="Luan Garcilasso" userId="2da982f6de1154f2" providerId="LiveId" clId="{48143C15-7E63-4E57-8B72-9386E848E1DB}" dt="2023-05-22T23:04:06.922" v="1359" actId="478"/>
          <ac:spMkLst>
            <pc:docMk/>
            <pc:sldMk cId="0" sldId="315"/>
            <ac:spMk id="3" creationId="{A086B4E0-BCFC-B8C7-C536-454F7E4B6116}"/>
          </ac:spMkLst>
        </pc:spChg>
        <pc:spChg chg="mod">
          <ac:chgData name="Luan Garcilasso" userId="2da982f6de1154f2" providerId="LiveId" clId="{48143C15-7E63-4E57-8B72-9386E848E1DB}" dt="2023-05-21T01:38:36.464" v="1191" actId="14100"/>
          <ac:spMkLst>
            <pc:docMk/>
            <pc:sldMk cId="0" sldId="315"/>
            <ac:spMk id="2197" creationId="{00000000-0000-0000-0000-000000000000}"/>
          </ac:spMkLst>
        </pc:spChg>
        <pc:spChg chg="del">
          <ac:chgData name="Luan Garcilasso" userId="2da982f6de1154f2" providerId="LiveId" clId="{48143C15-7E63-4E57-8B72-9386E848E1DB}" dt="2023-05-22T23:04:05.753" v="1358" actId="478"/>
          <ac:spMkLst>
            <pc:docMk/>
            <pc:sldMk cId="0" sldId="315"/>
            <ac:spMk id="2198" creationId="{00000000-0000-0000-0000-000000000000}"/>
          </ac:spMkLst>
        </pc:spChg>
        <pc:spChg chg="mod ord">
          <ac:chgData name="Luan Garcilasso" userId="2da982f6de1154f2" providerId="LiveId" clId="{48143C15-7E63-4E57-8B72-9386E848E1DB}" dt="2023-05-22T23:04:39.045" v="1365" actId="166"/>
          <ac:spMkLst>
            <pc:docMk/>
            <pc:sldMk cId="0" sldId="315"/>
            <ac:spMk id="2199" creationId="{00000000-0000-0000-0000-000000000000}"/>
          </ac:spMkLst>
        </pc:spChg>
        <pc:picChg chg="add mod">
          <ac:chgData name="Luan Garcilasso" userId="2da982f6de1154f2" providerId="LiveId" clId="{48143C15-7E63-4E57-8B72-9386E848E1DB}" dt="2023-05-22T23:04:27.817" v="1363" actId="14100"/>
          <ac:picMkLst>
            <pc:docMk/>
            <pc:sldMk cId="0" sldId="315"/>
            <ac:picMk id="5" creationId="{679D4FE6-4BC6-D9A6-40A6-A6A888221AE6}"/>
          </ac:picMkLst>
        </pc:picChg>
      </pc:sldChg>
      <pc:sldChg chg="addSp delSp modSp add mod ord">
        <pc:chgData name="Luan Garcilasso" userId="2da982f6de1154f2" providerId="LiveId" clId="{48143C15-7E63-4E57-8B72-9386E848E1DB}" dt="2023-05-23T00:01:32.509" v="1528" actId="20577"/>
        <pc:sldMkLst>
          <pc:docMk/>
          <pc:sldMk cId="0" sldId="317"/>
        </pc:sldMkLst>
        <pc:spChg chg="add del mod">
          <ac:chgData name="Luan Garcilasso" userId="2da982f6de1154f2" providerId="LiveId" clId="{48143C15-7E63-4E57-8B72-9386E848E1DB}" dt="2023-05-21T01:00:39.802" v="901" actId="478"/>
          <ac:spMkLst>
            <pc:docMk/>
            <pc:sldMk cId="0" sldId="317"/>
            <ac:spMk id="3" creationId="{77591028-D92F-7B70-36DF-BEC16A4F74EA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5" creationId="{EB53C882-A13E-33E2-2A93-3BF0A0F61D44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6" creationId="{2AAC43E4-244E-EBE6-F1F5-15DFA6DC0361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7" creationId="{0E583EFC-81EF-403E-03FF-40F3D557461D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8" creationId="{E90FD834-BCD2-2278-11A9-387DF5296884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13" creationId="{38FDB8DE-2DE4-A4C2-5C55-FDC188E8E97C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14" creationId="{A566AC38-83BE-87DE-9F59-FEE582D28565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15" creationId="{63802CE0-EB7D-26C2-024C-6127B88B4B23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16" creationId="{99E4CBD4-7F97-3F09-1AFB-B8B68AE134A5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19" creationId="{5D255F1F-D094-9799-0131-1A98D99AD7E5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0" creationId="{BCA71304-F3EA-89CE-007E-501D98B02580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1" creationId="{6DF21DEA-AB5F-C84C-AB9B-96E8689E5295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2" creationId="{027F9FA2-CC76-7FBB-48BC-495F63DDFB4C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3" creationId="{466BA96C-A14E-D6D7-F8E8-627078F163BB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4" creationId="{715504D4-7EB0-6E5E-58BE-FDECA5D316DE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5" creationId="{2F6BCFB1-D093-5E03-B4AA-D0F7C09C304F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6" creationId="{11B810E7-896C-221F-911C-AA00FADEAC93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7" creationId="{C995D501-A920-4560-E48A-46F1B5F899F8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8" creationId="{EE3E6CA3-BBF8-83FC-ED4E-AF4F81BA4572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29" creationId="{9F7DE436-5255-EAAD-206C-8BF7C6B368AF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0" creationId="{CF02D400-5809-A46D-68E0-2BC774DE088C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1" creationId="{1AC821EA-B2B3-7297-7246-1D58D7FBA019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2" creationId="{2F7DF59F-2196-5144-D585-6C9901E9234D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3" creationId="{801151A5-0ADC-7B74-2533-A4E827253B92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4" creationId="{7E8B85E4-7A42-349B-1DA8-62216CA05F47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5" creationId="{D39388EB-FEC5-CFC2-4958-23DBFA5A0754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6" creationId="{C2429EF0-7CD6-C563-D5ED-2E055CF6D67D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7" creationId="{A870869B-742A-66B6-1847-20D870B03974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8" creationId="{EC890B9C-5906-7C49-4808-A1D6BF939DAA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39" creationId="{938A3E14-479F-8C37-4B72-D7F87ABE9E0E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40" creationId="{68291CAF-9573-15A3-D0AF-1902CFBCE790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41" creationId="{B3BDC775-B7D5-C823-74C4-AB504E79722F}"/>
          </ac:spMkLst>
        </pc:spChg>
        <pc:spChg chg="mod">
          <ac:chgData name="Luan Garcilasso" userId="2da982f6de1154f2" providerId="LiveId" clId="{48143C15-7E63-4E57-8B72-9386E848E1DB}" dt="2023-05-21T01:03:53.379" v="935" actId="207"/>
          <ac:spMkLst>
            <pc:docMk/>
            <pc:sldMk cId="0" sldId="317"/>
            <ac:spMk id="42" creationId="{3178D7CF-3175-D67C-68D3-A6E13D81EAB3}"/>
          </ac:spMkLst>
        </pc:spChg>
        <pc:spChg chg="del mod">
          <ac:chgData name="Luan Garcilasso" userId="2da982f6de1154f2" providerId="LiveId" clId="{48143C15-7E63-4E57-8B72-9386E848E1DB}" dt="2023-05-22T22:59:47.335" v="1246" actId="478"/>
          <ac:spMkLst>
            <pc:docMk/>
            <pc:sldMk cId="0" sldId="317"/>
            <ac:spMk id="3309" creationId="{00000000-0000-0000-0000-000000000000}"/>
          </ac:spMkLst>
        </pc:spChg>
        <pc:spChg chg="mod">
          <ac:chgData name="Luan Garcilasso" userId="2da982f6de1154f2" providerId="LiveId" clId="{48143C15-7E63-4E57-8B72-9386E848E1DB}" dt="2023-05-23T00:01:32.509" v="1528" actId="20577"/>
          <ac:spMkLst>
            <pc:docMk/>
            <pc:sldMk cId="0" sldId="317"/>
            <ac:spMk id="3310" creationId="{00000000-0000-0000-0000-000000000000}"/>
          </ac:spMkLst>
        </pc:spChg>
        <pc:spChg chg="del">
          <ac:chgData name="Luan Garcilasso" userId="2da982f6de1154f2" providerId="LiveId" clId="{48143C15-7E63-4E57-8B72-9386E848E1DB}" dt="2023-05-21T01:00:38.647" v="900" actId="478"/>
          <ac:spMkLst>
            <pc:docMk/>
            <pc:sldMk cId="0" sldId="317"/>
            <ac:spMk id="3311" creationId="{00000000-0000-0000-0000-000000000000}"/>
          </ac:spMkLst>
        </pc:spChg>
        <pc:grpChg chg="add mod">
          <ac:chgData name="Luan Garcilasso" userId="2da982f6de1154f2" providerId="LiveId" clId="{48143C15-7E63-4E57-8B72-9386E848E1DB}" dt="2023-05-21T01:04:00.789" v="940" actId="14100"/>
          <ac:grpSpMkLst>
            <pc:docMk/>
            <pc:sldMk cId="0" sldId="317"/>
            <ac:grpSpMk id="4" creationId="{7AC46846-3555-0C96-92FA-9D1B07E82EF1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9" creationId="{AE7DF268-1EE6-9844-A503-06EF7C33CA5F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10" creationId="{D4E15ECD-33FF-57A5-3284-1A6B33564F42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11" creationId="{B22FFEB5-0025-5778-103C-C63BEEA6E687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12" creationId="{80BDE48C-E151-A6A4-CB1D-7F049BC638F4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17" creationId="{D0C0C3F7-CF79-764B-F94B-5C3A58210A04}"/>
          </ac:grpSpMkLst>
        </pc:grpChg>
        <pc:grpChg chg="mod">
          <ac:chgData name="Luan Garcilasso" userId="2da982f6de1154f2" providerId="LiveId" clId="{48143C15-7E63-4E57-8B72-9386E848E1DB}" dt="2023-05-21T01:03:53.379" v="935" actId="207"/>
          <ac:grpSpMkLst>
            <pc:docMk/>
            <pc:sldMk cId="0" sldId="317"/>
            <ac:grpSpMk id="18" creationId="{1F8DF78D-5C5D-AEF7-4669-1C7FA5248337}"/>
          </ac:grpSpMkLst>
        </pc:grpChg>
      </pc:sldChg>
      <pc:sldChg chg="addSp delSp modSp add mod ord">
        <pc:chgData name="Luan Garcilasso" userId="2da982f6de1154f2" providerId="LiveId" clId="{48143C15-7E63-4E57-8B72-9386E848E1DB}" dt="2023-05-22T23:01:53.962" v="1275" actId="14100"/>
        <pc:sldMkLst>
          <pc:docMk/>
          <pc:sldMk cId="711580984" sldId="318"/>
        </pc:sldMkLst>
        <pc:spChg chg="add del mod">
          <ac:chgData name="Luan Garcilasso" userId="2da982f6de1154f2" providerId="LiveId" clId="{48143C15-7E63-4E57-8B72-9386E848E1DB}" dt="2023-05-21T01:35:35.796" v="1161" actId="1076"/>
          <ac:spMkLst>
            <pc:docMk/>
            <pc:sldMk cId="711580984" sldId="318"/>
            <ac:spMk id="3" creationId="{E1351F6F-C0AA-0261-5FB1-263BEB97B2E9}"/>
          </ac:spMkLst>
        </pc:spChg>
        <pc:spChg chg="add mod">
          <ac:chgData name="Luan Garcilasso" userId="2da982f6de1154f2" providerId="LiveId" clId="{48143C15-7E63-4E57-8B72-9386E848E1DB}" dt="2023-05-22T23:01:53.962" v="1275" actId="14100"/>
          <ac:spMkLst>
            <pc:docMk/>
            <pc:sldMk cId="711580984" sldId="318"/>
            <ac:spMk id="4" creationId="{09A9D5B7-E991-5A6F-2C89-0FAEDE0C86EC}"/>
          </ac:spMkLst>
        </pc:spChg>
        <pc:spChg chg="add mod">
          <ac:chgData name="Luan Garcilasso" userId="2da982f6de1154f2" providerId="LiveId" clId="{48143C15-7E63-4E57-8B72-9386E848E1DB}" dt="2023-05-22T23:01:51.208" v="1274" actId="14100"/>
          <ac:spMkLst>
            <pc:docMk/>
            <pc:sldMk cId="711580984" sldId="318"/>
            <ac:spMk id="6" creationId="{A2EDFD64-3F7A-82D7-8CCA-59B8633B1370}"/>
          </ac:spMkLst>
        </pc:spChg>
        <pc:spChg chg="mod">
          <ac:chgData name="Luan Garcilasso" userId="2da982f6de1154f2" providerId="LiveId" clId="{48143C15-7E63-4E57-8B72-9386E848E1DB}" dt="2023-05-22T23:00:19.995" v="1269" actId="20577"/>
          <ac:spMkLst>
            <pc:docMk/>
            <pc:sldMk cId="711580984" sldId="318"/>
            <ac:spMk id="3309" creationId="{00000000-0000-0000-0000-000000000000}"/>
          </ac:spMkLst>
        </pc:spChg>
        <pc:spChg chg="del">
          <ac:chgData name="Luan Garcilasso" userId="2da982f6de1154f2" providerId="LiveId" clId="{48143C15-7E63-4E57-8B72-9386E848E1DB}" dt="2023-05-21T01:33:46.527" v="1101" actId="478"/>
          <ac:spMkLst>
            <pc:docMk/>
            <pc:sldMk cId="711580984" sldId="318"/>
            <ac:spMk id="3310" creationId="{00000000-0000-0000-0000-000000000000}"/>
          </ac:spMkLst>
        </pc:spChg>
        <pc:grpChg chg="add del">
          <ac:chgData name="Luan Garcilasso" userId="2da982f6de1154f2" providerId="LiveId" clId="{48143C15-7E63-4E57-8B72-9386E848E1DB}" dt="2023-05-21T01:35:42.543" v="1164" actId="478"/>
          <ac:grpSpMkLst>
            <pc:docMk/>
            <pc:sldMk cId="711580984" sldId="318"/>
            <ac:grpSpMk id="4" creationId="{7AC46846-3555-0C96-92FA-9D1B07E82EF1}"/>
          </ac:grpSpMkLst>
        </pc:grpChg>
        <pc:picChg chg="add mod">
          <ac:chgData name="Luan Garcilasso" userId="2da982f6de1154f2" providerId="LiveId" clId="{48143C15-7E63-4E57-8B72-9386E848E1DB}" dt="2023-05-21T01:35:45.995" v="1165" actId="1076"/>
          <ac:picMkLst>
            <pc:docMk/>
            <pc:sldMk cId="711580984" sldId="318"/>
            <ac:picMk id="44" creationId="{3996F006-11C0-1201-C53A-65257643D54F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055120-56C7-4DCB-B822-07C8A2887350}" type="datetimeFigureOut">
              <a:rPr lang="pt-BR" smtClean="0"/>
              <a:t>22/05/2023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F255C6-4640-43DA-ADF5-630C73F9DEA7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2843169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5402930dac_0_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5402930dac_0_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7" name="Google Shape;2117;g1163723294b_0_12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8" name="Google Shape;2118;g1163723294b_0_12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ga2b751d4b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7" name="Google Shape;3307;ga2b751d4b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6" name="Google Shape;3306;ga2b751d4b8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7" name="Google Shape;3307;ga2b751d4b8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0988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4" name="Google Shape;2194;g5402930dac_0_5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5" name="Google Shape;2195;g5402930dac_0_5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4" name="Google Shape;1334;g116372329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5" name="Google Shape;1335;g116372329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163723294b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1163723294b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1163723294b_0_13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1163723294b_0_13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7" name="Google Shape;507;g116df5c0f9c_0_2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8" name="Google Shape;508;g116df5c0f9c_0_2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0" name="Google Shape;1040;g116df5c0f9c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41" name="Google Shape;1041;g116df5c0f9c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g116df5c0f9c_0_6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5" name="Google Shape;555;g116df5c0f9c_0_6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5" name="Google Shape;545;g116df5c0f9c_0_58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6" name="Google Shape;546;g116df5c0f9c_0_58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8" name="Google Shape;1018;g116df5c0f9c_0_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9" name="Google Shape;1019;g116df5c0f9c_0_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200" y="1499600"/>
            <a:ext cx="12192000" cy="3858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1562000" y="2022633"/>
            <a:ext cx="9068000" cy="192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300"/>
              <a:buFont typeface="Playfair Display"/>
              <a:buNone/>
              <a:defRPr sz="5733" b="1">
                <a:solidFill>
                  <a:schemeClr val="lt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1854200" y="3942967"/>
            <a:ext cx="84836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900"/>
              <a:buFont typeface="Montserrat Medium"/>
              <a:buNone/>
              <a:defRPr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14" name="Google Shape;14;p2"/>
          <p:cNvSpPr/>
          <p:nvPr/>
        </p:nvSpPr>
        <p:spPr>
          <a:xfrm rot="5400000">
            <a:off x="-889600" y="5006984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5" name="Google Shape;15;p2"/>
          <p:cNvSpPr/>
          <p:nvPr/>
        </p:nvSpPr>
        <p:spPr>
          <a:xfrm rot="10800000">
            <a:off x="9456800" y="1263833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89661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lt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09274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 header 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3"/>
          <p:cNvSpPr txBox="1">
            <a:spLocks noGrp="1"/>
          </p:cNvSpPr>
          <p:nvPr>
            <p:ph type="title"/>
          </p:nvPr>
        </p:nvSpPr>
        <p:spPr>
          <a:xfrm>
            <a:off x="6019800" y="3175000"/>
            <a:ext cx="51760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700"/>
              <a:buNone/>
              <a:defRPr sz="4800">
                <a:solidFill>
                  <a:schemeClr val="accent2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600"/>
              <a:buNone/>
              <a:defRPr sz="4800">
                <a:solidFill>
                  <a:schemeClr val="accent2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6309200" y="3931000"/>
            <a:ext cx="4597200" cy="8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700"/>
              <a:buFont typeface="Montserrat Medium"/>
              <a:buNone/>
              <a:defRPr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900"/>
              <a:buFont typeface="Montserrat Medium"/>
              <a:buNone/>
              <a:defRPr sz="2533">
                <a:solidFill>
                  <a:schemeClr val="accent2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3" name="Google Shape;73;p13"/>
          <p:cNvSpPr/>
          <p:nvPr/>
        </p:nvSpPr>
        <p:spPr>
          <a:xfrm rot="5400000">
            <a:off x="-191000" y="190984"/>
            <a:ext cx="1343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4" name="Google Shape;74;p13"/>
          <p:cNvSpPr txBox="1">
            <a:spLocks noGrp="1"/>
          </p:cNvSpPr>
          <p:nvPr>
            <p:ph type="title" idx="2" hasCustomPrompt="1"/>
          </p:nvPr>
        </p:nvSpPr>
        <p:spPr>
          <a:xfrm>
            <a:off x="7739400" y="2045400"/>
            <a:ext cx="1736800" cy="11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9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5" name="Google Shape;75;p13"/>
          <p:cNvSpPr/>
          <p:nvPr/>
        </p:nvSpPr>
        <p:spPr>
          <a:xfrm>
            <a:off x="0" y="6100400"/>
            <a:ext cx="6908800" cy="757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8087733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 header 2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4"/>
          <p:cNvSpPr txBox="1">
            <a:spLocks noGrp="1"/>
          </p:cNvSpPr>
          <p:nvPr>
            <p:ph type="title"/>
          </p:nvPr>
        </p:nvSpPr>
        <p:spPr>
          <a:xfrm>
            <a:off x="6403200" y="2148467"/>
            <a:ext cx="51760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78" name="Google Shape;78;p14"/>
          <p:cNvSpPr txBox="1">
            <a:spLocks noGrp="1"/>
          </p:cNvSpPr>
          <p:nvPr>
            <p:ph type="subTitle" idx="1"/>
          </p:nvPr>
        </p:nvSpPr>
        <p:spPr>
          <a:xfrm>
            <a:off x="6403200" y="2904467"/>
            <a:ext cx="4597200" cy="8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79" name="Google Shape;79;p14"/>
          <p:cNvSpPr txBox="1">
            <a:spLocks noGrp="1"/>
          </p:cNvSpPr>
          <p:nvPr>
            <p:ph type="title" idx="2" hasCustomPrompt="1"/>
          </p:nvPr>
        </p:nvSpPr>
        <p:spPr>
          <a:xfrm>
            <a:off x="6403200" y="1018867"/>
            <a:ext cx="1736800" cy="11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0" name="Google Shape;80;p14"/>
          <p:cNvSpPr/>
          <p:nvPr/>
        </p:nvSpPr>
        <p:spPr>
          <a:xfrm rot="10800000">
            <a:off x="0" y="6132233"/>
            <a:ext cx="4255200" cy="725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1" name="Google Shape;81;p14"/>
          <p:cNvSpPr/>
          <p:nvPr/>
        </p:nvSpPr>
        <p:spPr>
          <a:xfrm rot="-5400000">
            <a:off x="9722800" y="1786000"/>
            <a:ext cx="4255200" cy="683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9496103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3">
  <p:cSld name="Section header 3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 txBox="1">
            <a:spLocks noGrp="1"/>
          </p:cNvSpPr>
          <p:nvPr>
            <p:ph type="title"/>
          </p:nvPr>
        </p:nvSpPr>
        <p:spPr>
          <a:xfrm>
            <a:off x="965300" y="4447200"/>
            <a:ext cx="45972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4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subTitle" idx="1"/>
          </p:nvPr>
        </p:nvSpPr>
        <p:spPr>
          <a:xfrm>
            <a:off x="965300" y="5203200"/>
            <a:ext cx="4597200" cy="8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85" name="Google Shape;85;p15"/>
          <p:cNvSpPr txBox="1">
            <a:spLocks noGrp="1"/>
          </p:cNvSpPr>
          <p:nvPr>
            <p:ph type="title" idx="2" hasCustomPrompt="1"/>
          </p:nvPr>
        </p:nvSpPr>
        <p:spPr>
          <a:xfrm>
            <a:off x="965300" y="3317600"/>
            <a:ext cx="1736800" cy="11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9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86" name="Google Shape;86;p15"/>
          <p:cNvSpPr/>
          <p:nvPr/>
        </p:nvSpPr>
        <p:spPr>
          <a:xfrm rot="5400000">
            <a:off x="6893767" y="500700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87" name="Google Shape;87;p15"/>
          <p:cNvSpPr/>
          <p:nvPr/>
        </p:nvSpPr>
        <p:spPr>
          <a:xfrm rot="10800000">
            <a:off x="9456800" y="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1140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4">
  <p:cSld name="Section header 4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title"/>
          </p:nvPr>
        </p:nvSpPr>
        <p:spPr>
          <a:xfrm>
            <a:off x="6395100" y="3966233"/>
            <a:ext cx="45972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 sz="4800"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6395100" y="4722233"/>
            <a:ext cx="4597200" cy="8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>
                <a:solidFill>
                  <a:schemeClr val="accent3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2" hasCustomPrompt="1"/>
          </p:nvPr>
        </p:nvSpPr>
        <p:spPr>
          <a:xfrm>
            <a:off x="9255500" y="2836633"/>
            <a:ext cx="1736800" cy="11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96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/>
          <p:nvPr/>
        </p:nvSpPr>
        <p:spPr>
          <a:xfrm rot="10800000">
            <a:off x="8680000" y="0"/>
            <a:ext cx="3512000" cy="712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3" name="Google Shape;93;p16"/>
          <p:cNvSpPr/>
          <p:nvPr/>
        </p:nvSpPr>
        <p:spPr>
          <a:xfrm rot="10800000">
            <a:off x="0" y="6145600"/>
            <a:ext cx="3512000" cy="7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9993104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5">
  <p:cSld name="Section header 5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7"/>
          <p:cNvSpPr txBox="1">
            <a:spLocks noGrp="1"/>
          </p:cNvSpPr>
          <p:nvPr>
            <p:ph type="title"/>
          </p:nvPr>
        </p:nvSpPr>
        <p:spPr>
          <a:xfrm>
            <a:off x="3508000" y="3175000"/>
            <a:ext cx="5176000" cy="7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700"/>
              <a:buNone/>
              <a:defRPr sz="4800">
                <a:solidFill>
                  <a:schemeClr val="accent1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 sz="4800">
                <a:solidFill>
                  <a:schemeClr val="accen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96" name="Google Shape;96;p17"/>
          <p:cNvSpPr txBox="1">
            <a:spLocks noGrp="1"/>
          </p:cNvSpPr>
          <p:nvPr>
            <p:ph type="subTitle" idx="1"/>
          </p:nvPr>
        </p:nvSpPr>
        <p:spPr>
          <a:xfrm>
            <a:off x="3797400" y="3931000"/>
            <a:ext cx="4597200" cy="88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Montserrat Medium"/>
              <a:buNone/>
              <a:defRPr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900"/>
              <a:buFont typeface="Montserrat Medium"/>
              <a:buNone/>
              <a:defRPr sz="2533">
                <a:solidFill>
                  <a:schemeClr val="accen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97" name="Google Shape;97;p17"/>
          <p:cNvSpPr txBox="1">
            <a:spLocks noGrp="1"/>
          </p:cNvSpPr>
          <p:nvPr>
            <p:ph type="title" idx="2" hasCustomPrompt="1"/>
          </p:nvPr>
        </p:nvSpPr>
        <p:spPr>
          <a:xfrm>
            <a:off x="5227600" y="2045400"/>
            <a:ext cx="1736800" cy="1129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9600"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6000"/>
              <a:buNone/>
              <a:defRPr sz="8000">
                <a:solidFill>
                  <a:schemeClr val="accent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7"/>
          <p:cNvSpPr/>
          <p:nvPr/>
        </p:nvSpPr>
        <p:spPr>
          <a:xfrm rot="10800000">
            <a:off x="9456800" y="6388633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99" name="Google Shape;99;p17"/>
          <p:cNvSpPr/>
          <p:nvPr/>
        </p:nvSpPr>
        <p:spPr>
          <a:xfrm rot="5400000">
            <a:off x="11104400" y="190833"/>
            <a:ext cx="13436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2794106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102" name="Google Shape;102;p18"/>
          <p:cNvSpPr txBox="1">
            <a:spLocks noGrp="1"/>
          </p:cNvSpPr>
          <p:nvPr>
            <p:ph type="title"/>
          </p:nvPr>
        </p:nvSpPr>
        <p:spPr>
          <a:xfrm>
            <a:off x="1847000" y="4233767"/>
            <a:ext cx="53372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3467" b="0">
                <a:solidFill>
                  <a:schemeClr val="accent4"/>
                </a:solidFill>
                <a:latin typeface="Playfair Display Medium"/>
                <a:ea typeface="Playfair Display Medium"/>
                <a:cs typeface="Playfair Display Medium"/>
                <a:sym typeface="Playfair Display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03" name="Google Shape;103;p18"/>
          <p:cNvSpPr txBox="1">
            <a:spLocks noGrp="1"/>
          </p:cNvSpPr>
          <p:nvPr>
            <p:ph type="title" idx="2"/>
          </p:nvPr>
        </p:nvSpPr>
        <p:spPr>
          <a:xfrm>
            <a:off x="1847000" y="1528400"/>
            <a:ext cx="5657200" cy="278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067" b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04" name="Google Shape;104;p18"/>
          <p:cNvSpPr/>
          <p:nvPr/>
        </p:nvSpPr>
        <p:spPr>
          <a:xfrm rot="10800000">
            <a:off x="0" y="6388633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05" name="Google Shape;105;p18"/>
          <p:cNvSpPr/>
          <p:nvPr/>
        </p:nvSpPr>
        <p:spPr>
          <a:xfrm rot="5400000">
            <a:off x="9581200" y="1645441"/>
            <a:ext cx="42528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48005357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1">
  <p:cSld name="Quote 1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5458800" y="4211500"/>
            <a:ext cx="5337200" cy="647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800"/>
              <a:buNone/>
              <a:defRPr sz="2800">
                <a:solidFill>
                  <a:schemeClr val="accent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title" idx="2"/>
          </p:nvPr>
        </p:nvSpPr>
        <p:spPr>
          <a:xfrm>
            <a:off x="5025800" y="1998900"/>
            <a:ext cx="6203200" cy="221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3067" b="0">
                <a:solidFill>
                  <a:schemeClr val="accent3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Playfair Display"/>
              <a:buNone/>
              <a:defRPr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09" name="Google Shape;109;p19"/>
          <p:cNvSpPr/>
          <p:nvPr/>
        </p:nvSpPr>
        <p:spPr>
          <a:xfrm>
            <a:off x="9453200" y="-159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0" name="Google Shape;110;p19"/>
          <p:cNvSpPr/>
          <p:nvPr/>
        </p:nvSpPr>
        <p:spPr>
          <a:xfrm rot="-5400000">
            <a:off x="-1645600" y="4250633"/>
            <a:ext cx="42528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2881979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">
  <p:cSld name="title and text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/>
          <p:nvPr/>
        </p:nvSpPr>
        <p:spPr>
          <a:xfrm>
            <a:off x="0" y="1727200"/>
            <a:ext cx="5029200" cy="436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3" name="Google Shape;113;p20"/>
          <p:cNvSpPr txBox="1">
            <a:spLocks noGrp="1"/>
          </p:cNvSpPr>
          <p:nvPr>
            <p:ph type="title"/>
          </p:nvPr>
        </p:nvSpPr>
        <p:spPr>
          <a:xfrm>
            <a:off x="965300" y="2129600"/>
            <a:ext cx="3048000" cy="4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1"/>
          </p:nvPr>
        </p:nvSpPr>
        <p:spPr>
          <a:xfrm>
            <a:off x="939900" y="2967800"/>
            <a:ext cx="3606800" cy="1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867">
                <a:solidFill>
                  <a:srgbClr val="000000"/>
                </a:solidFill>
              </a:defRPr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15" name="Google Shape;115;p20"/>
          <p:cNvSpPr/>
          <p:nvPr/>
        </p:nvSpPr>
        <p:spPr>
          <a:xfrm rot="5400000">
            <a:off x="3657300" y="500700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16" name="Google Shape;116;p20"/>
          <p:cNvSpPr/>
          <p:nvPr/>
        </p:nvSpPr>
        <p:spPr>
          <a:xfrm rot="10800000">
            <a:off x="9456800" y="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5996153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1">
  <p:cSld name="Title and text 1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subTitle" idx="1"/>
          </p:nvPr>
        </p:nvSpPr>
        <p:spPr>
          <a:xfrm>
            <a:off x="1019751" y="3428933"/>
            <a:ext cx="54464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title"/>
          </p:nvPr>
        </p:nvSpPr>
        <p:spPr>
          <a:xfrm>
            <a:off x="1025051" y="2173067"/>
            <a:ext cx="5446400" cy="125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20" name="Google Shape;120;p21"/>
          <p:cNvSpPr/>
          <p:nvPr/>
        </p:nvSpPr>
        <p:spPr>
          <a:xfrm rot="10800000">
            <a:off x="-18300" y="6388800"/>
            <a:ext cx="42448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46160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0" y="3073400"/>
            <a:ext cx="6908800" cy="3251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 txBox="1">
            <a:spLocks noGrp="1"/>
          </p:cNvSpPr>
          <p:nvPr>
            <p:ph type="title"/>
          </p:nvPr>
        </p:nvSpPr>
        <p:spPr>
          <a:xfrm>
            <a:off x="965300" y="3809200"/>
            <a:ext cx="59436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700"/>
              <a:buNone/>
              <a:defRPr>
                <a:solidFill>
                  <a:schemeClr val="lt1"/>
                </a:solidFill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r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1"/>
          </p:nvPr>
        </p:nvSpPr>
        <p:spPr>
          <a:xfrm>
            <a:off x="965300" y="4683600"/>
            <a:ext cx="3763200" cy="105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700"/>
              <a:buFont typeface="Montserrat Medium"/>
              <a:buNone/>
              <a:defRPr sz="2133">
                <a:solidFill>
                  <a:schemeClr val="lt1"/>
                </a:solidFill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 Medium"/>
              <a:buNone/>
              <a:defRPr sz="2533">
                <a:latin typeface="Montserrat Medium"/>
                <a:ea typeface="Montserrat Medium"/>
                <a:cs typeface="Montserrat Medium"/>
                <a:sym typeface="Montserrat Medium"/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21" name="Google Shape;21;p3"/>
          <p:cNvSpPr/>
          <p:nvPr/>
        </p:nvSpPr>
        <p:spPr>
          <a:xfrm rot="10800000">
            <a:off x="5162451" y="5896384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" name="Google Shape;22;p3"/>
          <p:cNvSpPr/>
          <p:nvPr/>
        </p:nvSpPr>
        <p:spPr>
          <a:xfrm rot="5400000">
            <a:off x="11105600" y="190984"/>
            <a:ext cx="1343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51347724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2">
  <p:cSld name="title and text 2"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2"/>
          <p:cNvSpPr/>
          <p:nvPr/>
        </p:nvSpPr>
        <p:spPr>
          <a:xfrm>
            <a:off x="7162800" y="724000"/>
            <a:ext cx="5029200" cy="4364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3" name="Google Shape;123;p22"/>
          <p:cNvSpPr txBox="1">
            <a:spLocks noGrp="1"/>
          </p:cNvSpPr>
          <p:nvPr>
            <p:ph type="title"/>
          </p:nvPr>
        </p:nvSpPr>
        <p:spPr>
          <a:xfrm>
            <a:off x="8153400" y="1524000"/>
            <a:ext cx="3048000" cy="4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24" name="Google Shape;124;p22"/>
          <p:cNvSpPr txBox="1">
            <a:spLocks noGrp="1"/>
          </p:cNvSpPr>
          <p:nvPr>
            <p:ph type="body" idx="1"/>
          </p:nvPr>
        </p:nvSpPr>
        <p:spPr>
          <a:xfrm>
            <a:off x="7620000" y="2362200"/>
            <a:ext cx="3606800" cy="149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867">
                <a:solidFill>
                  <a:srgbClr val="000000"/>
                </a:solidFill>
              </a:defRPr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25" name="Google Shape;125;p22"/>
          <p:cNvSpPr/>
          <p:nvPr/>
        </p:nvSpPr>
        <p:spPr>
          <a:xfrm rot="10800000">
            <a:off x="5755900" y="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26" name="Google Shape;126;p22"/>
          <p:cNvSpPr/>
          <p:nvPr/>
        </p:nvSpPr>
        <p:spPr>
          <a:xfrm rot="5400000">
            <a:off x="-1142233" y="525580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11102809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4">
  <p:cSld name="Title and text 4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3"/>
          <p:cNvSpPr txBox="1">
            <a:spLocks noGrp="1"/>
          </p:cNvSpPr>
          <p:nvPr>
            <p:ph type="subTitle" idx="1"/>
          </p:nvPr>
        </p:nvSpPr>
        <p:spPr>
          <a:xfrm>
            <a:off x="1836051" y="3221600"/>
            <a:ext cx="5446400" cy="1134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129" name="Google Shape;129;p23"/>
          <p:cNvSpPr txBox="1">
            <a:spLocks noGrp="1"/>
          </p:cNvSpPr>
          <p:nvPr>
            <p:ph type="title"/>
          </p:nvPr>
        </p:nvSpPr>
        <p:spPr>
          <a:xfrm>
            <a:off x="1841351" y="2502400"/>
            <a:ext cx="5446400" cy="7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30" name="Google Shape;130;p23"/>
          <p:cNvSpPr/>
          <p:nvPr/>
        </p:nvSpPr>
        <p:spPr>
          <a:xfrm>
            <a:off x="3535000" y="-167"/>
            <a:ext cx="86568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1" name="Google Shape;131;p23"/>
          <p:cNvSpPr/>
          <p:nvPr/>
        </p:nvSpPr>
        <p:spPr>
          <a:xfrm>
            <a:off x="0" y="5896400"/>
            <a:ext cx="42528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6369055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5">
  <p:cSld name="Title and text 5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24"/>
          <p:cNvSpPr txBox="1">
            <a:spLocks noGrp="1"/>
          </p:cNvSpPr>
          <p:nvPr>
            <p:ph type="subTitle" idx="1"/>
          </p:nvPr>
        </p:nvSpPr>
        <p:spPr>
          <a:xfrm>
            <a:off x="1454633" y="2522617"/>
            <a:ext cx="4896000" cy="253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title"/>
          </p:nvPr>
        </p:nvSpPr>
        <p:spPr>
          <a:xfrm>
            <a:off x="1459383" y="1803417"/>
            <a:ext cx="4896000" cy="71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9798751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6">
  <p:cSld name="Title and text 6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5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37" name="Google Shape;137;p25"/>
          <p:cNvSpPr txBox="1">
            <a:spLocks noGrp="1"/>
          </p:cNvSpPr>
          <p:nvPr>
            <p:ph type="title" idx="2"/>
          </p:nvPr>
        </p:nvSpPr>
        <p:spPr>
          <a:xfrm>
            <a:off x="983200" y="1377700"/>
            <a:ext cx="5112800" cy="4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38" name="Google Shape;138;p25"/>
          <p:cNvSpPr/>
          <p:nvPr/>
        </p:nvSpPr>
        <p:spPr>
          <a:xfrm rot="5400000">
            <a:off x="10337400" y="88940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39" name="Google Shape;139;p25"/>
          <p:cNvSpPr/>
          <p:nvPr/>
        </p:nvSpPr>
        <p:spPr>
          <a:xfrm rot="10800000">
            <a:off x="-16" y="6388800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8958094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7">
  <p:cSld name="Title and text 7"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 txBox="1">
            <a:spLocks noGrp="1"/>
          </p:cNvSpPr>
          <p:nvPr>
            <p:ph type="subTitle" idx="1"/>
          </p:nvPr>
        </p:nvSpPr>
        <p:spPr>
          <a:xfrm>
            <a:off x="1085900" y="2950600"/>
            <a:ext cx="5446400" cy="171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title"/>
          </p:nvPr>
        </p:nvSpPr>
        <p:spPr>
          <a:xfrm>
            <a:off x="1085900" y="2188600"/>
            <a:ext cx="5446400" cy="76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 sz="4267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  <a:latin typeface="Quicksand"/>
                <a:ea typeface="Quicksand"/>
                <a:cs typeface="Quicksand"/>
                <a:sym typeface="Quicksand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6668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9">
  <p:cSld name="Title and text 9"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8"/>
          <p:cNvSpPr txBox="1">
            <a:spLocks noGrp="1"/>
          </p:cNvSpPr>
          <p:nvPr>
            <p:ph type="body" idx="1"/>
          </p:nvPr>
        </p:nvSpPr>
        <p:spPr>
          <a:xfrm>
            <a:off x="962600" y="2216200"/>
            <a:ext cx="5573600" cy="320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867">
                <a:solidFill>
                  <a:srgbClr val="434343"/>
                </a:solidFill>
              </a:defRPr>
            </a:lvl1pPr>
            <a:lvl2pPr marL="1219170" lvl="1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828754" lvl="2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2438339" lvl="3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3047924" lvl="4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3657509" lvl="5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4267093" lvl="6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4876678" lvl="7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5486263" lvl="8" indent="-42332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49" name="Google Shape;149;p28"/>
          <p:cNvSpPr txBox="1">
            <a:spLocks noGrp="1"/>
          </p:cNvSpPr>
          <p:nvPr>
            <p:ph type="title"/>
          </p:nvPr>
        </p:nvSpPr>
        <p:spPr>
          <a:xfrm>
            <a:off x="967900" y="1437000"/>
            <a:ext cx="5573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0" name="Google Shape;150;p28"/>
          <p:cNvSpPr/>
          <p:nvPr/>
        </p:nvSpPr>
        <p:spPr>
          <a:xfrm rot="10800000">
            <a:off x="3009900" y="5896400"/>
            <a:ext cx="4031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230761951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9"/>
          <p:cNvSpPr txBox="1">
            <a:spLocks noGrp="1"/>
          </p:cNvSpPr>
          <p:nvPr>
            <p:ph type="title"/>
          </p:nvPr>
        </p:nvSpPr>
        <p:spPr>
          <a:xfrm>
            <a:off x="965300" y="482600"/>
            <a:ext cx="1136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3" name="Google Shape;153;p29"/>
          <p:cNvSpPr txBox="1">
            <a:spLocks noGrp="1"/>
          </p:cNvSpPr>
          <p:nvPr>
            <p:ph type="title" idx="2" hasCustomPrompt="1"/>
          </p:nvPr>
        </p:nvSpPr>
        <p:spPr>
          <a:xfrm>
            <a:off x="965300" y="1961867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4" name="Google Shape;154;p29"/>
          <p:cNvSpPr txBox="1">
            <a:spLocks noGrp="1"/>
          </p:cNvSpPr>
          <p:nvPr>
            <p:ph type="title" idx="3"/>
          </p:nvPr>
        </p:nvSpPr>
        <p:spPr>
          <a:xfrm>
            <a:off x="2321800" y="1517200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5" name="Google Shape;155;p29"/>
          <p:cNvSpPr txBox="1">
            <a:spLocks noGrp="1"/>
          </p:cNvSpPr>
          <p:nvPr>
            <p:ph type="title" idx="4"/>
          </p:nvPr>
        </p:nvSpPr>
        <p:spPr>
          <a:xfrm>
            <a:off x="2321800" y="2030467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6" name="Google Shape;156;p29"/>
          <p:cNvSpPr txBox="1">
            <a:spLocks noGrp="1"/>
          </p:cNvSpPr>
          <p:nvPr>
            <p:ph type="title" idx="5" hasCustomPrompt="1"/>
          </p:nvPr>
        </p:nvSpPr>
        <p:spPr>
          <a:xfrm>
            <a:off x="965300" y="3597833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57" name="Google Shape;157;p29"/>
          <p:cNvSpPr txBox="1">
            <a:spLocks noGrp="1"/>
          </p:cNvSpPr>
          <p:nvPr>
            <p:ph type="title" idx="6"/>
          </p:nvPr>
        </p:nvSpPr>
        <p:spPr>
          <a:xfrm>
            <a:off x="2321800" y="3153167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8" name="Google Shape;158;p29"/>
          <p:cNvSpPr txBox="1">
            <a:spLocks noGrp="1"/>
          </p:cNvSpPr>
          <p:nvPr>
            <p:ph type="title" idx="7"/>
          </p:nvPr>
        </p:nvSpPr>
        <p:spPr>
          <a:xfrm>
            <a:off x="2321800" y="3666433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59" name="Google Shape;159;p29"/>
          <p:cNvSpPr txBox="1">
            <a:spLocks noGrp="1"/>
          </p:cNvSpPr>
          <p:nvPr>
            <p:ph type="title" idx="8" hasCustomPrompt="1"/>
          </p:nvPr>
        </p:nvSpPr>
        <p:spPr>
          <a:xfrm>
            <a:off x="965300" y="5233800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0" name="Google Shape;160;p29"/>
          <p:cNvSpPr txBox="1">
            <a:spLocks noGrp="1"/>
          </p:cNvSpPr>
          <p:nvPr>
            <p:ph type="title" idx="9"/>
          </p:nvPr>
        </p:nvSpPr>
        <p:spPr>
          <a:xfrm>
            <a:off x="2321800" y="4789133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1" name="Google Shape;161;p29"/>
          <p:cNvSpPr txBox="1">
            <a:spLocks noGrp="1"/>
          </p:cNvSpPr>
          <p:nvPr>
            <p:ph type="title" idx="13"/>
          </p:nvPr>
        </p:nvSpPr>
        <p:spPr>
          <a:xfrm>
            <a:off x="2321800" y="5302400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2" name="Google Shape;162;p29"/>
          <p:cNvSpPr txBox="1">
            <a:spLocks noGrp="1"/>
          </p:cNvSpPr>
          <p:nvPr>
            <p:ph type="title" idx="14" hasCustomPrompt="1"/>
          </p:nvPr>
        </p:nvSpPr>
        <p:spPr>
          <a:xfrm>
            <a:off x="6600100" y="1961867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3" name="Google Shape;163;p29"/>
          <p:cNvSpPr txBox="1">
            <a:spLocks noGrp="1"/>
          </p:cNvSpPr>
          <p:nvPr>
            <p:ph type="title" idx="15"/>
          </p:nvPr>
        </p:nvSpPr>
        <p:spPr>
          <a:xfrm>
            <a:off x="7956584" y="1517200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4" name="Google Shape;164;p29"/>
          <p:cNvSpPr txBox="1">
            <a:spLocks noGrp="1"/>
          </p:cNvSpPr>
          <p:nvPr>
            <p:ph type="title" idx="16"/>
          </p:nvPr>
        </p:nvSpPr>
        <p:spPr>
          <a:xfrm>
            <a:off x="7956600" y="2030467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5" name="Google Shape;165;p29"/>
          <p:cNvSpPr txBox="1">
            <a:spLocks noGrp="1"/>
          </p:cNvSpPr>
          <p:nvPr>
            <p:ph type="title" idx="17" hasCustomPrompt="1"/>
          </p:nvPr>
        </p:nvSpPr>
        <p:spPr>
          <a:xfrm>
            <a:off x="6600100" y="3597833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6" name="Google Shape;166;p29"/>
          <p:cNvSpPr txBox="1">
            <a:spLocks noGrp="1"/>
          </p:cNvSpPr>
          <p:nvPr>
            <p:ph type="title" idx="18"/>
          </p:nvPr>
        </p:nvSpPr>
        <p:spPr>
          <a:xfrm>
            <a:off x="7956584" y="3153167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title" idx="19"/>
          </p:nvPr>
        </p:nvSpPr>
        <p:spPr>
          <a:xfrm>
            <a:off x="7956600" y="3666433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title" idx="20" hasCustomPrompt="1"/>
          </p:nvPr>
        </p:nvSpPr>
        <p:spPr>
          <a:xfrm>
            <a:off x="6600100" y="5233800"/>
            <a:ext cx="1515200" cy="91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80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 idx="21"/>
          </p:nvPr>
        </p:nvSpPr>
        <p:spPr>
          <a:xfrm>
            <a:off x="7956584" y="4789133"/>
            <a:ext cx="36204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title" idx="22"/>
          </p:nvPr>
        </p:nvSpPr>
        <p:spPr>
          <a:xfrm>
            <a:off x="7956600" y="5302400"/>
            <a:ext cx="3296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69236413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1"/>
          <p:cNvSpPr/>
          <p:nvPr/>
        </p:nvSpPr>
        <p:spPr>
          <a:xfrm>
            <a:off x="-67" y="1828800"/>
            <a:ext cx="12192000" cy="3428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5" name="Google Shape;195;p31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196" name="Google Shape;196;p31"/>
          <p:cNvSpPr txBox="1">
            <a:spLocks noGrp="1"/>
          </p:cNvSpPr>
          <p:nvPr>
            <p:ph type="body" idx="1"/>
          </p:nvPr>
        </p:nvSpPr>
        <p:spPr>
          <a:xfrm>
            <a:off x="965200" y="3260533"/>
            <a:ext cx="3046000" cy="2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867">
                <a:solidFill>
                  <a:srgbClr val="FFFFFF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7" name="Google Shape;197;p31"/>
          <p:cNvSpPr txBox="1">
            <a:spLocks noGrp="1"/>
          </p:cNvSpPr>
          <p:nvPr>
            <p:ph type="body" idx="2"/>
          </p:nvPr>
        </p:nvSpPr>
        <p:spPr>
          <a:xfrm>
            <a:off x="4572995" y="3260533"/>
            <a:ext cx="3046000" cy="2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867">
                <a:solidFill>
                  <a:srgbClr val="FFFFFF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198" name="Google Shape;198;p3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199" name="Google Shape;199;p31"/>
          <p:cNvSpPr txBox="1">
            <a:spLocks noGrp="1"/>
          </p:cNvSpPr>
          <p:nvPr>
            <p:ph type="title" idx="3"/>
          </p:nvPr>
        </p:nvSpPr>
        <p:spPr>
          <a:xfrm>
            <a:off x="1337876" y="2561900"/>
            <a:ext cx="23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0" name="Google Shape;200;p31"/>
          <p:cNvSpPr txBox="1">
            <a:spLocks noGrp="1"/>
          </p:cNvSpPr>
          <p:nvPr>
            <p:ph type="title" idx="4"/>
          </p:nvPr>
        </p:nvSpPr>
        <p:spPr>
          <a:xfrm>
            <a:off x="4945653" y="2561900"/>
            <a:ext cx="23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1" name="Google Shape;201;p31"/>
          <p:cNvSpPr txBox="1">
            <a:spLocks noGrp="1"/>
          </p:cNvSpPr>
          <p:nvPr>
            <p:ph type="body" idx="5"/>
          </p:nvPr>
        </p:nvSpPr>
        <p:spPr>
          <a:xfrm>
            <a:off x="8180811" y="3260533"/>
            <a:ext cx="3046000" cy="2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867">
                <a:solidFill>
                  <a:srgbClr val="FFFFFF"/>
                </a:solidFill>
              </a:defRPr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02" name="Google Shape;202;p31"/>
          <p:cNvSpPr txBox="1">
            <a:spLocks noGrp="1"/>
          </p:cNvSpPr>
          <p:nvPr>
            <p:ph type="title" idx="6"/>
          </p:nvPr>
        </p:nvSpPr>
        <p:spPr>
          <a:xfrm>
            <a:off x="8553469" y="2561900"/>
            <a:ext cx="23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3" name="Google Shape;203;p31"/>
          <p:cNvSpPr/>
          <p:nvPr/>
        </p:nvSpPr>
        <p:spPr>
          <a:xfrm rot="10800000">
            <a:off x="-17867" y="4790267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04" name="Google Shape;204;p31"/>
          <p:cNvSpPr/>
          <p:nvPr/>
        </p:nvSpPr>
        <p:spPr>
          <a:xfrm rot="5400000">
            <a:off x="11279384" y="1167400"/>
            <a:ext cx="13560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57760126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Title and three columns 1"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2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7" name="Google Shape;207;p32"/>
          <p:cNvSpPr txBox="1">
            <a:spLocks noGrp="1"/>
          </p:cNvSpPr>
          <p:nvPr>
            <p:ph type="title" idx="2"/>
          </p:nvPr>
        </p:nvSpPr>
        <p:spPr>
          <a:xfrm>
            <a:off x="2685015" y="1690684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8" name="Google Shape;208;p32"/>
          <p:cNvSpPr txBox="1">
            <a:spLocks noGrp="1"/>
          </p:cNvSpPr>
          <p:nvPr>
            <p:ph type="title" idx="3"/>
          </p:nvPr>
        </p:nvSpPr>
        <p:spPr>
          <a:xfrm>
            <a:off x="965000" y="2203967"/>
            <a:ext cx="4950800" cy="7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09" name="Google Shape;209;p32"/>
          <p:cNvSpPr txBox="1">
            <a:spLocks noGrp="1"/>
          </p:cNvSpPr>
          <p:nvPr>
            <p:ph type="title" idx="4"/>
          </p:nvPr>
        </p:nvSpPr>
        <p:spPr>
          <a:xfrm>
            <a:off x="2685015" y="48506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0" name="Google Shape;210;p32"/>
          <p:cNvSpPr txBox="1">
            <a:spLocks noGrp="1"/>
          </p:cNvSpPr>
          <p:nvPr>
            <p:ph type="title" idx="5"/>
          </p:nvPr>
        </p:nvSpPr>
        <p:spPr>
          <a:xfrm>
            <a:off x="965000" y="5363867"/>
            <a:ext cx="4950800" cy="7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1" name="Google Shape;211;p32"/>
          <p:cNvSpPr txBox="1">
            <a:spLocks noGrp="1"/>
          </p:cNvSpPr>
          <p:nvPr>
            <p:ph type="title" idx="6"/>
          </p:nvPr>
        </p:nvSpPr>
        <p:spPr>
          <a:xfrm>
            <a:off x="6276196" y="3270633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2" name="Google Shape;212;p32"/>
          <p:cNvSpPr txBox="1">
            <a:spLocks noGrp="1"/>
          </p:cNvSpPr>
          <p:nvPr>
            <p:ph type="title" idx="7"/>
          </p:nvPr>
        </p:nvSpPr>
        <p:spPr>
          <a:xfrm>
            <a:off x="6276200" y="3783900"/>
            <a:ext cx="4950800" cy="7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3" name="Google Shape;213;p32"/>
          <p:cNvSpPr/>
          <p:nvPr/>
        </p:nvSpPr>
        <p:spPr>
          <a:xfrm rot="10800000">
            <a:off x="9456800" y="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51007597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2">
  <p:cSld name="Title and three columns 2"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3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6" name="Google Shape;216;p33"/>
          <p:cNvSpPr txBox="1">
            <a:spLocks noGrp="1"/>
          </p:cNvSpPr>
          <p:nvPr>
            <p:ph type="title" idx="2"/>
          </p:nvPr>
        </p:nvSpPr>
        <p:spPr>
          <a:xfrm>
            <a:off x="1066900" y="44558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7" name="Google Shape;217;p33"/>
          <p:cNvSpPr txBox="1">
            <a:spLocks noGrp="1"/>
          </p:cNvSpPr>
          <p:nvPr>
            <p:ph type="title" idx="3"/>
          </p:nvPr>
        </p:nvSpPr>
        <p:spPr>
          <a:xfrm>
            <a:off x="1066900" y="4969067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8" name="Google Shape;218;p33"/>
          <p:cNvSpPr txBox="1">
            <a:spLocks noGrp="1"/>
          </p:cNvSpPr>
          <p:nvPr>
            <p:ph type="title" idx="4"/>
          </p:nvPr>
        </p:nvSpPr>
        <p:spPr>
          <a:xfrm>
            <a:off x="4493297" y="3087567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19" name="Google Shape;219;p33"/>
          <p:cNvSpPr txBox="1">
            <a:spLocks noGrp="1"/>
          </p:cNvSpPr>
          <p:nvPr>
            <p:ph type="title" idx="5"/>
          </p:nvPr>
        </p:nvSpPr>
        <p:spPr>
          <a:xfrm>
            <a:off x="4493297" y="3600833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20" name="Google Shape;220;p33"/>
          <p:cNvSpPr txBox="1">
            <a:spLocks noGrp="1"/>
          </p:cNvSpPr>
          <p:nvPr>
            <p:ph type="title" idx="6"/>
          </p:nvPr>
        </p:nvSpPr>
        <p:spPr>
          <a:xfrm>
            <a:off x="7919696" y="44558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21" name="Google Shape;221;p33"/>
          <p:cNvSpPr txBox="1">
            <a:spLocks noGrp="1"/>
          </p:cNvSpPr>
          <p:nvPr>
            <p:ph type="title" idx="7"/>
          </p:nvPr>
        </p:nvSpPr>
        <p:spPr>
          <a:xfrm>
            <a:off x="7919696" y="4969067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22" name="Google Shape;222;p33"/>
          <p:cNvSpPr/>
          <p:nvPr/>
        </p:nvSpPr>
        <p:spPr>
          <a:xfrm rot="10800000">
            <a:off x="8680000" y="0"/>
            <a:ext cx="3512000" cy="712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23" name="Google Shape;223;p33"/>
          <p:cNvSpPr/>
          <p:nvPr/>
        </p:nvSpPr>
        <p:spPr>
          <a:xfrm rot="10800000">
            <a:off x="0" y="6145600"/>
            <a:ext cx="3512000" cy="7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0965707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/>
          <p:nvPr/>
        </p:nvSpPr>
        <p:spPr>
          <a:xfrm>
            <a:off x="2045200" y="1828800"/>
            <a:ext cx="3949200" cy="34288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" name="Google Shape;29;p5"/>
          <p:cNvSpPr/>
          <p:nvPr/>
        </p:nvSpPr>
        <p:spPr>
          <a:xfrm>
            <a:off x="6221333" y="1828800"/>
            <a:ext cx="3949200" cy="3428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2138051" y="3390833"/>
            <a:ext cx="3716000" cy="2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867">
                <a:solidFill>
                  <a:srgbClr val="FFFFFF"/>
                </a:solidFill>
              </a:defRPr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2" name="Google Shape;32;p5"/>
          <p:cNvSpPr txBox="1">
            <a:spLocks noGrp="1"/>
          </p:cNvSpPr>
          <p:nvPr>
            <p:ph type="body" idx="2"/>
          </p:nvPr>
        </p:nvSpPr>
        <p:spPr>
          <a:xfrm>
            <a:off x="6337937" y="3390833"/>
            <a:ext cx="3716000" cy="207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867">
                <a:solidFill>
                  <a:srgbClr val="FFFFFF"/>
                </a:solidFill>
              </a:defRPr>
            </a:lvl1pPr>
            <a:lvl2pPr marL="1219170" lvl="1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2pPr>
            <a:lvl3pPr marL="1828754" lvl="2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3pPr>
            <a:lvl4pPr marL="2438339" lvl="3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4pPr>
            <a:lvl5pPr marL="3047924" lvl="4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5pPr>
            <a:lvl6pPr marL="3657509" lvl="5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6pPr>
            <a:lvl7pPr marL="4267093" lvl="6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600">
                <a:solidFill>
                  <a:srgbClr val="FFFFFF"/>
                </a:solidFill>
              </a:defRPr>
            </a:lvl7pPr>
            <a:lvl8pPr marL="4876678" lvl="7" indent="-406390">
              <a:spcBef>
                <a:spcPts val="2133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600">
                <a:solidFill>
                  <a:srgbClr val="FFFFFF"/>
                </a:solidFill>
              </a:defRPr>
            </a:lvl8pPr>
            <a:lvl9pPr marL="5486263" lvl="8" indent="-406390">
              <a:spcBef>
                <a:spcPts val="2133"/>
              </a:spcBef>
              <a:spcAft>
                <a:spcPts val="2133"/>
              </a:spcAft>
              <a:buClr>
                <a:srgbClr val="FFFFFF"/>
              </a:buClr>
              <a:buSzPts val="1200"/>
              <a:buChar char="■"/>
              <a:defRPr sz="1600">
                <a:solidFill>
                  <a:srgbClr val="FFFFFF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3" name="Google Shape;33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34" name="Google Shape;34;p5"/>
          <p:cNvSpPr txBox="1">
            <a:spLocks noGrp="1"/>
          </p:cNvSpPr>
          <p:nvPr>
            <p:ph type="title" idx="3"/>
          </p:nvPr>
        </p:nvSpPr>
        <p:spPr>
          <a:xfrm>
            <a:off x="2592667" y="2692200"/>
            <a:ext cx="280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title" idx="4"/>
          </p:nvPr>
        </p:nvSpPr>
        <p:spPr>
          <a:xfrm>
            <a:off x="6792533" y="2692200"/>
            <a:ext cx="2806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2133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" name="Google Shape;36;p5"/>
          <p:cNvSpPr/>
          <p:nvPr/>
        </p:nvSpPr>
        <p:spPr>
          <a:xfrm rot="5400000">
            <a:off x="11279400" y="443400"/>
            <a:ext cx="13560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7" name="Google Shape;37;p5"/>
          <p:cNvSpPr/>
          <p:nvPr/>
        </p:nvSpPr>
        <p:spPr>
          <a:xfrm rot="5400000">
            <a:off x="-1645600" y="4250808"/>
            <a:ext cx="42528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22810773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>
  <p:cSld name="1_title and two columns"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4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26" name="Google Shape;226;p34"/>
          <p:cNvSpPr txBox="1">
            <a:spLocks noGrp="1"/>
          </p:cNvSpPr>
          <p:nvPr>
            <p:ph type="body" idx="1"/>
          </p:nvPr>
        </p:nvSpPr>
        <p:spPr>
          <a:xfrm>
            <a:off x="965300" y="3883751"/>
            <a:ext cx="22776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7" name="Google Shape;227;p34"/>
          <p:cNvSpPr txBox="1">
            <a:spLocks noGrp="1"/>
          </p:cNvSpPr>
          <p:nvPr>
            <p:ph type="title" idx="2"/>
          </p:nvPr>
        </p:nvSpPr>
        <p:spPr>
          <a:xfrm>
            <a:off x="941687" y="3185117"/>
            <a:ext cx="23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28" name="Google Shape;228;p34"/>
          <p:cNvSpPr txBox="1">
            <a:spLocks noGrp="1"/>
          </p:cNvSpPr>
          <p:nvPr>
            <p:ph type="body" idx="3"/>
          </p:nvPr>
        </p:nvSpPr>
        <p:spPr>
          <a:xfrm>
            <a:off x="8925600" y="3883751"/>
            <a:ext cx="22776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29" name="Google Shape;229;p34"/>
          <p:cNvSpPr txBox="1">
            <a:spLocks noGrp="1"/>
          </p:cNvSpPr>
          <p:nvPr>
            <p:ph type="title" idx="4"/>
          </p:nvPr>
        </p:nvSpPr>
        <p:spPr>
          <a:xfrm>
            <a:off x="8925587" y="3185117"/>
            <a:ext cx="2301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168273532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 and two columns 1"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5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2" name="Google Shape;232;p35"/>
          <p:cNvSpPr txBox="1">
            <a:spLocks noGrp="1"/>
          </p:cNvSpPr>
          <p:nvPr>
            <p:ph type="title" idx="2"/>
          </p:nvPr>
        </p:nvSpPr>
        <p:spPr>
          <a:xfrm>
            <a:off x="3925667" y="1832951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3" name="Google Shape;233;p35"/>
          <p:cNvSpPr txBox="1">
            <a:spLocks noGrp="1"/>
          </p:cNvSpPr>
          <p:nvPr>
            <p:ph type="title" idx="3"/>
          </p:nvPr>
        </p:nvSpPr>
        <p:spPr>
          <a:xfrm>
            <a:off x="3925667" y="2346217"/>
            <a:ext cx="3230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4" name="Google Shape;234;p35"/>
          <p:cNvSpPr txBox="1">
            <a:spLocks noGrp="1"/>
          </p:cNvSpPr>
          <p:nvPr>
            <p:ph type="title" idx="4"/>
          </p:nvPr>
        </p:nvSpPr>
        <p:spPr>
          <a:xfrm>
            <a:off x="5035581" y="3487784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5" name="Google Shape;235;p35"/>
          <p:cNvSpPr txBox="1">
            <a:spLocks noGrp="1"/>
          </p:cNvSpPr>
          <p:nvPr>
            <p:ph type="title" idx="5"/>
          </p:nvPr>
        </p:nvSpPr>
        <p:spPr>
          <a:xfrm>
            <a:off x="5035581" y="4001051"/>
            <a:ext cx="32308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28311272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2">
  <p:cSld name="Title and two columns 2"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6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8" name="Google Shape;238;p36"/>
          <p:cNvSpPr txBox="1">
            <a:spLocks noGrp="1"/>
          </p:cNvSpPr>
          <p:nvPr>
            <p:ph type="title" idx="2"/>
          </p:nvPr>
        </p:nvSpPr>
        <p:spPr>
          <a:xfrm>
            <a:off x="7106351" y="25988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39" name="Google Shape;239;p36"/>
          <p:cNvSpPr txBox="1">
            <a:spLocks noGrp="1"/>
          </p:cNvSpPr>
          <p:nvPr>
            <p:ph type="title" idx="3"/>
          </p:nvPr>
        </p:nvSpPr>
        <p:spPr>
          <a:xfrm>
            <a:off x="7106367" y="3135200"/>
            <a:ext cx="38664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40" name="Google Shape;240;p36"/>
          <p:cNvSpPr txBox="1">
            <a:spLocks noGrp="1"/>
          </p:cNvSpPr>
          <p:nvPr>
            <p:ph type="title" idx="4"/>
          </p:nvPr>
        </p:nvSpPr>
        <p:spPr>
          <a:xfrm>
            <a:off x="7106351" y="4417733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41" name="Google Shape;241;p36"/>
          <p:cNvSpPr txBox="1">
            <a:spLocks noGrp="1"/>
          </p:cNvSpPr>
          <p:nvPr>
            <p:ph type="title" idx="5"/>
          </p:nvPr>
        </p:nvSpPr>
        <p:spPr>
          <a:xfrm>
            <a:off x="7106367" y="4954133"/>
            <a:ext cx="3866400" cy="102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4937255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Title and two columns 3"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7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44" name="Google Shape;244;p37"/>
          <p:cNvSpPr txBox="1">
            <a:spLocks noGrp="1"/>
          </p:cNvSpPr>
          <p:nvPr>
            <p:ph type="title" idx="2"/>
          </p:nvPr>
        </p:nvSpPr>
        <p:spPr>
          <a:xfrm>
            <a:off x="6196676" y="1377700"/>
            <a:ext cx="5004000" cy="4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600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45" name="Google Shape;245;p37"/>
          <p:cNvSpPr txBox="1">
            <a:spLocks noGrp="1"/>
          </p:cNvSpPr>
          <p:nvPr>
            <p:ph type="title" idx="3"/>
          </p:nvPr>
        </p:nvSpPr>
        <p:spPr>
          <a:xfrm>
            <a:off x="974929" y="1377700"/>
            <a:ext cx="5002800" cy="471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●"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○"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Char char="■"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46" name="Google Shape;246;p37"/>
          <p:cNvSpPr/>
          <p:nvPr/>
        </p:nvSpPr>
        <p:spPr>
          <a:xfrm rot="10800000">
            <a:off x="8680000" y="-10000"/>
            <a:ext cx="3512000" cy="722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47" name="Google Shape;247;p37"/>
          <p:cNvSpPr/>
          <p:nvPr/>
        </p:nvSpPr>
        <p:spPr>
          <a:xfrm rot="10800000">
            <a:off x="0" y="6145600"/>
            <a:ext cx="3512000" cy="7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6304833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title and six columns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8"/>
          <p:cNvSpPr txBox="1">
            <a:spLocks noGrp="1"/>
          </p:cNvSpPr>
          <p:nvPr>
            <p:ph type="body" idx="1"/>
          </p:nvPr>
        </p:nvSpPr>
        <p:spPr>
          <a:xfrm>
            <a:off x="995500" y="2557800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0" name="Google Shape;250;p38"/>
          <p:cNvSpPr txBox="1">
            <a:spLocks noGrp="1"/>
          </p:cNvSpPr>
          <p:nvPr>
            <p:ph type="title"/>
          </p:nvPr>
        </p:nvSpPr>
        <p:spPr>
          <a:xfrm>
            <a:off x="965300" y="1859167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51" name="Google Shape;251;p38"/>
          <p:cNvSpPr txBox="1">
            <a:spLocks noGrp="1"/>
          </p:cNvSpPr>
          <p:nvPr>
            <p:ph type="title" idx="2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52" name="Google Shape;252;p38"/>
          <p:cNvSpPr txBox="1">
            <a:spLocks noGrp="1"/>
          </p:cNvSpPr>
          <p:nvPr>
            <p:ph type="body" idx="3"/>
          </p:nvPr>
        </p:nvSpPr>
        <p:spPr>
          <a:xfrm>
            <a:off x="4692624" y="2557800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3" name="Google Shape;253;p38"/>
          <p:cNvSpPr txBox="1">
            <a:spLocks noGrp="1"/>
          </p:cNvSpPr>
          <p:nvPr>
            <p:ph type="title" idx="4"/>
          </p:nvPr>
        </p:nvSpPr>
        <p:spPr>
          <a:xfrm>
            <a:off x="4662424" y="1859167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54" name="Google Shape;254;p38"/>
          <p:cNvSpPr txBox="1">
            <a:spLocks noGrp="1"/>
          </p:cNvSpPr>
          <p:nvPr>
            <p:ph type="body" idx="5"/>
          </p:nvPr>
        </p:nvSpPr>
        <p:spPr>
          <a:xfrm>
            <a:off x="8313611" y="2557800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5" name="Google Shape;255;p38"/>
          <p:cNvSpPr txBox="1">
            <a:spLocks noGrp="1"/>
          </p:cNvSpPr>
          <p:nvPr>
            <p:ph type="title" idx="6"/>
          </p:nvPr>
        </p:nvSpPr>
        <p:spPr>
          <a:xfrm>
            <a:off x="8283411" y="1859167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56" name="Google Shape;256;p38"/>
          <p:cNvSpPr txBox="1">
            <a:spLocks noGrp="1"/>
          </p:cNvSpPr>
          <p:nvPr>
            <p:ph type="body" idx="7"/>
          </p:nvPr>
        </p:nvSpPr>
        <p:spPr>
          <a:xfrm>
            <a:off x="995500" y="4821633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7" name="Google Shape;257;p38"/>
          <p:cNvSpPr txBox="1">
            <a:spLocks noGrp="1"/>
          </p:cNvSpPr>
          <p:nvPr>
            <p:ph type="title" idx="8"/>
          </p:nvPr>
        </p:nvSpPr>
        <p:spPr>
          <a:xfrm>
            <a:off x="965300" y="4123000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58" name="Google Shape;258;p38"/>
          <p:cNvSpPr txBox="1">
            <a:spLocks noGrp="1"/>
          </p:cNvSpPr>
          <p:nvPr>
            <p:ph type="body" idx="9"/>
          </p:nvPr>
        </p:nvSpPr>
        <p:spPr>
          <a:xfrm>
            <a:off x="4692624" y="4821633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59" name="Google Shape;259;p38"/>
          <p:cNvSpPr txBox="1">
            <a:spLocks noGrp="1"/>
          </p:cNvSpPr>
          <p:nvPr>
            <p:ph type="title" idx="13"/>
          </p:nvPr>
        </p:nvSpPr>
        <p:spPr>
          <a:xfrm>
            <a:off x="4662424" y="4123000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0" name="Google Shape;260;p38"/>
          <p:cNvSpPr txBox="1">
            <a:spLocks noGrp="1"/>
          </p:cNvSpPr>
          <p:nvPr>
            <p:ph type="body" idx="14"/>
          </p:nvPr>
        </p:nvSpPr>
        <p:spPr>
          <a:xfrm>
            <a:off x="8313611" y="4821633"/>
            <a:ext cx="2913200" cy="156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ctr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70" lvl="1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754" lvl="2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339" lvl="3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924" lvl="4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509" lvl="5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7093" lvl="6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678" lvl="7" indent="-406390" algn="ctr" rtl="0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6263" lvl="8" indent="-406390" algn="ctr" rtl="0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61" name="Google Shape;261;p38"/>
          <p:cNvSpPr txBox="1">
            <a:spLocks noGrp="1"/>
          </p:cNvSpPr>
          <p:nvPr>
            <p:ph type="title" idx="15"/>
          </p:nvPr>
        </p:nvSpPr>
        <p:spPr>
          <a:xfrm>
            <a:off x="8283411" y="4123000"/>
            <a:ext cx="2942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800">
                <a:solidFill>
                  <a:schemeClr val="accent5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600"/>
              <a:buNone/>
              <a:defRPr sz="2133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2" name="Google Shape;262;p38"/>
          <p:cNvSpPr/>
          <p:nvPr/>
        </p:nvSpPr>
        <p:spPr>
          <a:xfrm rot="5400000">
            <a:off x="-1133016" y="525600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63" name="Google Shape;263;p38"/>
          <p:cNvSpPr/>
          <p:nvPr/>
        </p:nvSpPr>
        <p:spPr>
          <a:xfrm rot="10800000">
            <a:off x="7939200" y="8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dk1"/>
                </a:solidFill>
              </a:rPr>
              <a:t>&lt;</a:t>
            </a:r>
            <a:endParaRPr sz="2400">
              <a:solidFill>
                <a:schemeClr val="dk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21573128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 1">
  <p:cSld name="Title and six columns 1"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9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6" name="Google Shape;266;p39"/>
          <p:cNvSpPr txBox="1">
            <a:spLocks noGrp="1"/>
          </p:cNvSpPr>
          <p:nvPr>
            <p:ph type="title" idx="2"/>
          </p:nvPr>
        </p:nvSpPr>
        <p:spPr>
          <a:xfrm>
            <a:off x="1066900" y="15602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7" name="Google Shape;267;p39"/>
          <p:cNvSpPr txBox="1">
            <a:spLocks noGrp="1"/>
          </p:cNvSpPr>
          <p:nvPr>
            <p:ph type="title" idx="3"/>
          </p:nvPr>
        </p:nvSpPr>
        <p:spPr>
          <a:xfrm>
            <a:off x="1066900" y="2073467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8" name="Google Shape;268;p39"/>
          <p:cNvSpPr txBox="1">
            <a:spLocks noGrp="1"/>
          </p:cNvSpPr>
          <p:nvPr>
            <p:ph type="title" idx="4"/>
          </p:nvPr>
        </p:nvSpPr>
        <p:spPr>
          <a:xfrm>
            <a:off x="1066915" y="3043333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69" name="Google Shape;269;p39"/>
          <p:cNvSpPr txBox="1">
            <a:spLocks noGrp="1"/>
          </p:cNvSpPr>
          <p:nvPr>
            <p:ph type="title" idx="5"/>
          </p:nvPr>
        </p:nvSpPr>
        <p:spPr>
          <a:xfrm>
            <a:off x="1066915" y="3556600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0" name="Google Shape;270;p39"/>
          <p:cNvSpPr txBox="1">
            <a:spLocks noGrp="1"/>
          </p:cNvSpPr>
          <p:nvPr>
            <p:ph type="title" idx="6"/>
          </p:nvPr>
        </p:nvSpPr>
        <p:spPr>
          <a:xfrm>
            <a:off x="7894296" y="1560200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1" name="Google Shape;271;p39"/>
          <p:cNvSpPr txBox="1">
            <a:spLocks noGrp="1"/>
          </p:cNvSpPr>
          <p:nvPr>
            <p:ph type="title" idx="7"/>
          </p:nvPr>
        </p:nvSpPr>
        <p:spPr>
          <a:xfrm>
            <a:off x="7894296" y="2073467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2" name="Google Shape;272;p39"/>
          <p:cNvSpPr/>
          <p:nvPr/>
        </p:nvSpPr>
        <p:spPr>
          <a:xfrm rot="10800000">
            <a:off x="8680000" y="0"/>
            <a:ext cx="3512000" cy="712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3" name="Google Shape;273;p39"/>
          <p:cNvSpPr/>
          <p:nvPr/>
        </p:nvSpPr>
        <p:spPr>
          <a:xfrm rot="10800000">
            <a:off x="0" y="6145600"/>
            <a:ext cx="3512000" cy="712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74" name="Google Shape;274;p39"/>
          <p:cNvSpPr txBox="1">
            <a:spLocks noGrp="1"/>
          </p:cNvSpPr>
          <p:nvPr>
            <p:ph type="title" idx="8"/>
          </p:nvPr>
        </p:nvSpPr>
        <p:spPr>
          <a:xfrm>
            <a:off x="1066900" y="4526467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5" name="Google Shape;275;p39"/>
          <p:cNvSpPr txBox="1">
            <a:spLocks noGrp="1"/>
          </p:cNvSpPr>
          <p:nvPr>
            <p:ph type="title" idx="9"/>
          </p:nvPr>
        </p:nvSpPr>
        <p:spPr>
          <a:xfrm>
            <a:off x="1066900" y="5039733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6" name="Google Shape;276;p39"/>
          <p:cNvSpPr txBox="1">
            <a:spLocks noGrp="1"/>
          </p:cNvSpPr>
          <p:nvPr>
            <p:ph type="title" idx="13"/>
          </p:nvPr>
        </p:nvSpPr>
        <p:spPr>
          <a:xfrm>
            <a:off x="7894315" y="3043333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7" name="Google Shape;277;p39"/>
          <p:cNvSpPr txBox="1">
            <a:spLocks noGrp="1"/>
          </p:cNvSpPr>
          <p:nvPr>
            <p:ph type="title" idx="14"/>
          </p:nvPr>
        </p:nvSpPr>
        <p:spPr>
          <a:xfrm>
            <a:off x="7894315" y="3556600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8" name="Google Shape;278;p39"/>
          <p:cNvSpPr txBox="1">
            <a:spLocks noGrp="1"/>
          </p:cNvSpPr>
          <p:nvPr>
            <p:ph type="title" idx="15"/>
          </p:nvPr>
        </p:nvSpPr>
        <p:spPr>
          <a:xfrm>
            <a:off x="7894296" y="4526467"/>
            <a:ext cx="3230800" cy="5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79" name="Google Shape;279;p39"/>
          <p:cNvSpPr txBox="1">
            <a:spLocks noGrp="1"/>
          </p:cNvSpPr>
          <p:nvPr>
            <p:ph type="title" idx="16"/>
          </p:nvPr>
        </p:nvSpPr>
        <p:spPr>
          <a:xfrm>
            <a:off x="7894296" y="5039733"/>
            <a:ext cx="3230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82400133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 only 1"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82" name="Google Shape;282;p40"/>
          <p:cNvSpPr/>
          <p:nvPr/>
        </p:nvSpPr>
        <p:spPr>
          <a:xfrm rot="10800000">
            <a:off x="0" y="5905833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3" name="Google Shape;283;p40"/>
          <p:cNvSpPr/>
          <p:nvPr/>
        </p:nvSpPr>
        <p:spPr>
          <a:xfrm rot="5400000">
            <a:off x="11279384" y="443233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4115975851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 only 2"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1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86" name="Google Shape;286;p41"/>
          <p:cNvSpPr/>
          <p:nvPr/>
        </p:nvSpPr>
        <p:spPr>
          <a:xfrm rot="5400000">
            <a:off x="10337400" y="88940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87" name="Google Shape;287;p41"/>
          <p:cNvSpPr/>
          <p:nvPr/>
        </p:nvSpPr>
        <p:spPr>
          <a:xfrm rot="10800000">
            <a:off x="-16" y="6388800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22761071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3">
  <p:cSld name="Title only 3"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42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90" name="Google Shape;290;p42"/>
          <p:cNvSpPr/>
          <p:nvPr/>
        </p:nvSpPr>
        <p:spPr>
          <a:xfrm rot="10800000">
            <a:off x="9456800" y="6388633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1" name="Google Shape;291;p42"/>
          <p:cNvSpPr/>
          <p:nvPr/>
        </p:nvSpPr>
        <p:spPr>
          <a:xfrm rot="5400000">
            <a:off x="11104400" y="190833"/>
            <a:ext cx="13436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6626272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6">
  <p:cSld name="Title only 6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3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94" name="Google Shape;294;p43"/>
          <p:cNvSpPr/>
          <p:nvPr/>
        </p:nvSpPr>
        <p:spPr>
          <a:xfrm rot="5400000">
            <a:off x="-921800" y="4974600"/>
            <a:ext cx="2740400" cy="10264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5" name="Google Shape;295;p43"/>
          <p:cNvSpPr/>
          <p:nvPr/>
        </p:nvSpPr>
        <p:spPr>
          <a:xfrm rot="10800000">
            <a:off x="10835984" y="0"/>
            <a:ext cx="13560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9129086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965300" y="482600"/>
            <a:ext cx="1136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41" name="Google Shape;41;p6"/>
          <p:cNvSpPr/>
          <p:nvPr/>
        </p:nvSpPr>
        <p:spPr>
          <a:xfrm rot="10800000">
            <a:off x="10836000" y="0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" name="Google Shape;42;p6"/>
          <p:cNvSpPr/>
          <p:nvPr/>
        </p:nvSpPr>
        <p:spPr>
          <a:xfrm rot="5400000">
            <a:off x="11035800" y="5705400"/>
            <a:ext cx="1343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03852046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7">
  <p:cSld name="Title only 7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4"/>
          <p:cNvSpPr txBox="1">
            <a:spLocks noGrp="1"/>
          </p:cNvSpPr>
          <p:nvPr>
            <p:ph type="title"/>
          </p:nvPr>
        </p:nvSpPr>
        <p:spPr>
          <a:xfrm>
            <a:off x="965300" y="4150833"/>
            <a:ext cx="6894400" cy="16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4800"/>
              <a:buNone/>
              <a:defRPr sz="6400">
                <a:solidFill>
                  <a:schemeClr val="accent2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298" name="Google Shape;298;p44"/>
          <p:cNvSpPr/>
          <p:nvPr/>
        </p:nvSpPr>
        <p:spPr>
          <a:xfrm rot="5400000">
            <a:off x="11279384" y="5945400"/>
            <a:ext cx="13560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299" name="Google Shape;299;p44"/>
          <p:cNvSpPr/>
          <p:nvPr/>
        </p:nvSpPr>
        <p:spPr>
          <a:xfrm>
            <a:off x="4972800" y="0"/>
            <a:ext cx="7219200" cy="6268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25961442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title and text 3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5"/>
          <p:cNvSpPr txBox="1">
            <a:spLocks noGrp="1"/>
          </p:cNvSpPr>
          <p:nvPr>
            <p:ph type="subTitle" idx="1"/>
          </p:nvPr>
        </p:nvSpPr>
        <p:spPr>
          <a:xfrm>
            <a:off x="6741591" y="2969533"/>
            <a:ext cx="4485200" cy="22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400"/>
              <a:buNone/>
              <a:defRPr sz="1867"/>
            </a:lvl1pPr>
            <a:lvl2pPr lvl="1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2133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2133"/>
              </a:spcBef>
              <a:spcAft>
                <a:spcPts val="2133"/>
              </a:spcAft>
              <a:buSzPts val="1400"/>
              <a:buNone/>
              <a:defRPr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302" name="Google Shape;302;p45"/>
          <p:cNvSpPr txBox="1">
            <a:spLocks noGrp="1"/>
          </p:cNvSpPr>
          <p:nvPr>
            <p:ph type="title"/>
          </p:nvPr>
        </p:nvSpPr>
        <p:spPr>
          <a:xfrm>
            <a:off x="6726800" y="2205933"/>
            <a:ext cx="4485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03" name="Google Shape;303;p45"/>
          <p:cNvSpPr/>
          <p:nvPr/>
        </p:nvSpPr>
        <p:spPr>
          <a:xfrm rot="5400000">
            <a:off x="-443416" y="5945400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04" name="Google Shape;304;p45"/>
          <p:cNvSpPr/>
          <p:nvPr/>
        </p:nvSpPr>
        <p:spPr>
          <a:xfrm rot="10800000">
            <a:off x="7939200" y="8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14982234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">
  <p:cSld name="Numbers and text ">
    <p:spTree>
      <p:nvGrpSpPr>
        <p:cNvPr id="1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p46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07" name="Google Shape;307;p46"/>
          <p:cNvSpPr txBox="1">
            <a:spLocks noGrp="1"/>
          </p:cNvSpPr>
          <p:nvPr>
            <p:ph type="title" idx="2"/>
          </p:nvPr>
        </p:nvSpPr>
        <p:spPr>
          <a:xfrm>
            <a:off x="965200" y="3020700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08" name="Google Shape;308;p46"/>
          <p:cNvSpPr txBox="1">
            <a:spLocks noGrp="1"/>
          </p:cNvSpPr>
          <p:nvPr>
            <p:ph type="title" idx="3"/>
          </p:nvPr>
        </p:nvSpPr>
        <p:spPr>
          <a:xfrm>
            <a:off x="965200" y="3533967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09" name="Google Shape;309;p46"/>
          <p:cNvSpPr txBox="1">
            <a:spLocks noGrp="1"/>
          </p:cNvSpPr>
          <p:nvPr>
            <p:ph type="title" idx="4" hasCustomPrompt="1"/>
          </p:nvPr>
        </p:nvSpPr>
        <p:spPr>
          <a:xfrm>
            <a:off x="965200" y="2445700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10" name="Google Shape;310;p46"/>
          <p:cNvSpPr txBox="1">
            <a:spLocks noGrp="1"/>
          </p:cNvSpPr>
          <p:nvPr>
            <p:ph type="title" idx="5"/>
          </p:nvPr>
        </p:nvSpPr>
        <p:spPr>
          <a:xfrm>
            <a:off x="4480515" y="2468767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1" name="Google Shape;311;p46"/>
          <p:cNvSpPr txBox="1">
            <a:spLocks noGrp="1"/>
          </p:cNvSpPr>
          <p:nvPr>
            <p:ph type="title" idx="6"/>
          </p:nvPr>
        </p:nvSpPr>
        <p:spPr>
          <a:xfrm>
            <a:off x="4480515" y="2982033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2" name="Google Shape;312;p46"/>
          <p:cNvSpPr txBox="1">
            <a:spLocks noGrp="1"/>
          </p:cNvSpPr>
          <p:nvPr>
            <p:ph type="title" idx="7" hasCustomPrompt="1"/>
          </p:nvPr>
        </p:nvSpPr>
        <p:spPr>
          <a:xfrm>
            <a:off x="4480515" y="1893767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13" name="Google Shape;313;p46"/>
          <p:cNvSpPr txBox="1">
            <a:spLocks noGrp="1"/>
          </p:cNvSpPr>
          <p:nvPr>
            <p:ph type="title" idx="8"/>
          </p:nvPr>
        </p:nvSpPr>
        <p:spPr>
          <a:xfrm>
            <a:off x="7995829" y="2011233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4" name="Google Shape;314;p46"/>
          <p:cNvSpPr txBox="1">
            <a:spLocks noGrp="1"/>
          </p:cNvSpPr>
          <p:nvPr>
            <p:ph type="title" idx="9"/>
          </p:nvPr>
        </p:nvSpPr>
        <p:spPr>
          <a:xfrm>
            <a:off x="7995829" y="2524500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5" name="Google Shape;315;p46"/>
          <p:cNvSpPr txBox="1">
            <a:spLocks noGrp="1"/>
          </p:cNvSpPr>
          <p:nvPr>
            <p:ph type="title" idx="13" hasCustomPrompt="1"/>
          </p:nvPr>
        </p:nvSpPr>
        <p:spPr>
          <a:xfrm>
            <a:off x="7995829" y="1436233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</p:spTree>
    <p:extLst>
      <p:ext uri="{BB962C8B-B14F-4D97-AF65-F5344CB8AC3E}">
        <p14:creationId xmlns:p14="http://schemas.microsoft.com/office/powerpoint/2010/main" val="280053687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1">
  <p:cSld name="Numbers and text 1"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7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8" name="Google Shape;318;p47"/>
          <p:cNvSpPr txBox="1">
            <a:spLocks noGrp="1"/>
          </p:cNvSpPr>
          <p:nvPr>
            <p:ph type="title" idx="2"/>
          </p:nvPr>
        </p:nvSpPr>
        <p:spPr>
          <a:xfrm>
            <a:off x="1217299" y="2031300"/>
            <a:ext cx="22556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19" name="Google Shape;319;p47"/>
          <p:cNvSpPr txBox="1">
            <a:spLocks noGrp="1"/>
          </p:cNvSpPr>
          <p:nvPr>
            <p:ph type="title" idx="3"/>
          </p:nvPr>
        </p:nvSpPr>
        <p:spPr>
          <a:xfrm>
            <a:off x="729699" y="3533967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20" name="Google Shape;320;p47"/>
          <p:cNvSpPr txBox="1">
            <a:spLocks noGrp="1"/>
          </p:cNvSpPr>
          <p:nvPr>
            <p:ph type="title" idx="4" hasCustomPrompt="1"/>
          </p:nvPr>
        </p:nvSpPr>
        <p:spPr>
          <a:xfrm>
            <a:off x="729699" y="2608033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21" name="Google Shape;321;p47"/>
          <p:cNvSpPr txBox="1">
            <a:spLocks noGrp="1"/>
          </p:cNvSpPr>
          <p:nvPr>
            <p:ph type="title" idx="5"/>
          </p:nvPr>
        </p:nvSpPr>
        <p:spPr>
          <a:xfrm>
            <a:off x="4976431" y="3385500"/>
            <a:ext cx="22556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22" name="Google Shape;322;p47"/>
          <p:cNvSpPr txBox="1">
            <a:spLocks noGrp="1"/>
          </p:cNvSpPr>
          <p:nvPr>
            <p:ph type="title" idx="6"/>
          </p:nvPr>
        </p:nvSpPr>
        <p:spPr>
          <a:xfrm>
            <a:off x="4488805" y="4888167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23" name="Google Shape;323;p47"/>
          <p:cNvSpPr txBox="1">
            <a:spLocks noGrp="1"/>
          </p:cNvSpPr>
          <p:nvPr>
            <p:ph type="title" idx="7" hasCustomPrompt="1"/>
          </p:nvPr>
        </p:nvSpPr>
        <p:spPr>
          <a:xfrm>
            <a:off x="4488831" y="3962233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24" name="Google Shape;324;p47"/>
          <p:cNvSpPr txBox="1">
            <a:spLocks noGrp="1"/>
          </p:cNvSpPr>
          <p:nvPr>
            <p:ph type="title" idx="8"/>
          </p:nvPr>
        </p:nvSpPr>
        <p:spPr>
          <a:xfrm>
            <a:off x="8735512" y="2031300"/>
            <a:ext cx="22556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25" name="Google Shape;325;p47"/>
          <p:cNvSpPr txBox="1">
            <a:spLocks noGrp="1"/>
          </p:cNvSpPr>
          <p:nvPr>
            <p:ph type="title" idx="9"/>
          </p:nvPr>
        </p:nvSpPr>
        <p:spPr>
          <a:xfrm>
            <a:off x="8247912" y="3533967"/>
            <a:ext cx="323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26" name="Google Shape;326;p47"/>
          <p:cNvSpPr txBox="1">
            <a:spLocks noGrp="1"/>
          </p:cNvSpPr>
          <p:nvPr>
            <p:ph type="title" idx="13" hasCustomPrompt="1"/>
          </p:nvPr>
        </p:nvSpPr>
        <p:spPr>
          <a:xfrm>
            <a:off x="8247912" y="2608033"/>
            <a:ext cx="3230800" cy="76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6133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27" name="Google Shape;327;p47"/>
          <p:cNvSpPr/>
          <p:nvPr/>
        </p:nvSpPr>
        <p:spPr>
          <a:xfrm>
            <a:off x="7939200" y="-18559"/>
            <a:ext cx="42528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28" name="Google Shape;328;p47"/>
          <p:cNvSpPr/>
          <p:nvPr/>
        </p:nvSpPr>
        <p:spPr>
          <a:xfrm rot="10800000">
            <a:off x="0" y="6388633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802982772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2">
  <p:cSld name="Numbers and text 2"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48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1" name="Google Shape;331;p48"/>
          <p:cNvSpPr txBox="1">
            <a:spLocks noGrp="1"/>
          </p:cNvSpPr>
          <p:nvPr>
            <p:ph type="title" idx="2"/>
          </p:nvPr>
        </p:nvSpPr>
        <p:spPr>
          <a:xfrm>
            <a:off x="8141617" y="4611384"/>
            <a:ext cx="29628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2" name="Google Shape;332;p48"/>
          <p:cNvSpPr txBox="1">
            <a:spLocks noGrp="1"/>
          </p:cNvSpPr>
          <p:nvPr>
            <p:ph type="title" idx="3"/>
          </p:nvPr>
        </p:nvSpPr>
        <p:spPr>
          <a:xfrm>
            <a:off x="8141600" y="5022351"/>
            <a:ext cx="2962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3" name="Google Shape;333;p48"/>
          <p:cNvSpPr txBox="1">
            <a:spLocks noGrp="1"/>
          </p:cNvSpPr>
          <p:nvPr>
            <p:ph type="title" idx="4" hasCustomPrompt="1"/>
          </p:nvPr>
        </p:nvSpPr>
        <p:spPr>
          <a:xfrm>
            <a:off x="8141600" y="3962784"/>
            <a:ext cx="21824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2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34" name="Google Shape;334;p48"/>
          <p:cNvSpPr txBox="1">
            <a:spLocks noGrp="1"/>
          </p:cNvSpPr>
          <p:nvPr>
            <p:ph type="title" idx="5"/>
          </p:nvPr>
        </p:nvSpPr>
        <p:spPr>
          <a:xfrm>
            <a:off x="3072383" y="2332467"/>
            <a:ext cx="29608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5" name="Google Shape;335;p48"/>
          <p:cNvSpPr txBox="1">
            <a:spLocks noGrp="1"/>
          </p:cNvSpPr>
          <p:nvPr>
            <p:ph type="title" idx="6"/>
          </p:nvPr>
        </p:nvSpPr>
        <p:spPr>
          <a:xfrm>
            <a:off x="3072383" y="2746884"/>
            <a:ext cx="296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6" name="Google Shape;336;p48"/>
          <p:cNvSpPr txBox="1">
            <a:spLocks noGrp="1"/>
          </p:cNvSpPr>
          <p:nvPr>
            <p:ph type="title" idx="7" hasCustomPrompt="1"/>
          </p:nvPr>
        </p:nvSpPr>
        <p:spPr>
          <a:xfrm>
            <a:off x="3072383" y="1681233"/>
            <a:ext cx="2179200" cy="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2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37" name="Google Shape;337;p48"/>
          <p:cNvSpPr txBox="1">
            <a:spLocks noGrp="1"/>
          </p:cNvSpPr>
          <p:nvPr>
            <p:ph type="title" idx="8"/>
          </p:nvPr>
        </p:nvSpPr>
        <p:spPr>
          <a:xfrm>
            <a:off x="3072383" y="4609751"/>
            <a:ext cx="29608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8" name="Google Shape;338;p48"/>
          <p:cNvSpPr txBox="1">
            <a:spLocks noGrp="1"/>
          </p:cNvSpPr>
          <p:nvPr>
            <p:ph type="title" idx="9"/>
          </p:nvPr>
        </p:nvSpPr>
        <p:spPr>
          <a:xfrm>
            <a:off x="3072383" y="5024151"/>
            <a:ext cx="2962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39" name="Google Shape;339;p48"/>
          <p:cNvSpPr txBox="1">
            <a:spLocks noGrp="1"/>
          </p:cNvSpPr>
          <p:nvPr>
            <p:ph type="title" idx="13" hasCustomPrompt="1"/>
          </p:nvPr>
        </p:nvSpPr>
        <p:spPr>
          <a:xfrm>
            <a:off x="3072383" y="3960984"/>
            <a:ext cx="2182400" cy="64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2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40" name="Google Shape;340;p48"/>
          <p:cNvSpPr/>
          <p:nvPr/>
        </p:nvSpPr>
        <p:spPr>
          <a:xfrm>
            <a:off x="0" y="6418275"/>
            <a:ext cx="2735200" cy="469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41" name="Google Shape;341;p48"/>
          <p:cNvSpPr txBox="1">
            <a:spLocks noGrp="1"/>
          </p:cNvSpPr>
          <p:nvPr>
            <p:ph type="title" idx="14"/>
          </p:nvPr>
        </p:nvSpPr>
        <p:spPr>
          <a:xfrm>
            <a:off x="8142616" y="2332467"/>
            <a:ext cx="2960800" cy="4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None/>
              <a:defRPr sz="2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 sz="24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42" name="Google Shape;342;p48"/>
          <p:cNvSpPr txBox="1">
            <a:spLocks noGrp="1"/>
          </p:cNvSpPr>
          <p:nvPr>
            <p:ph type="title" idx="15"/>
          </p:nvPr>
        </p:nvSpPr>
        <p:spPr>
          <a:xfrm>
            <a:off x="8142616" y="2746884"/>
            <a:ext cx="296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43" name="Google Shape;343;p48"/>
          <p:cNvSpPr txBox="1">
            <a:spLocks noGrp="1"/>
          </p:cNvSpPr>
          <p:nvPr>
            <p:ph type="title" idx="16" hasCustomPrompt="1"/>
          </p:nvPr>
        </p:nvSpPr>
        <p:spPr>
          <a:xfrm>
            <a:off x="8142616" y="1681233"/>
            <a:ext cx="2179200" cy="65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None/>
              <a:defRPr sz="4267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2pPr>
            <a:lvl3pPr lvl="2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3pPr>
            <a:lvl4pPr lvl="3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4pPr>
            <a:lvl5pPr lvl="4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5pPr>
            <a:lvl6pPr lvl="5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6pPr>
            <a:lvl7pPr lvl="6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7pPr>
            <a:lvl8pPr lvl="7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8pPr>
            <a:lvl9pPr lvl="8" rtl="0">
              <a:spcBef>
                <a:spcPts val="0"/>
              </a:spcBef>
              <a:spcAft>
                <a:spcPts val="0"/>
              </a:spcAft>
              <a:buSzPts val="6000"/>
              <a:buNone/>
              <a:defRPr sz="8000"/>
            </a:lvl9pPr>
          </a:lstStyle>
          <a:p>
            <a:r>
              <a:t>xx%</a:t>
            </a:r>
          </a:p>
        </p:txBody>
      </p:sp>
      <p:sp>
        <p:nvSpPr>
          <p:cNvPr id="344" name="Google Shape;344;p48"/>
          <p:cNvSpPr/>
          <p:nvPr/>
        </p:nvSpPr>
        <p:spPr>
          <a:xfrm>
            <a:off x="9456800" y="8"/>
            <a:ext cx="2735200" cy="469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37712234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 3">
  <p:cSld name="Numbers and text 3">
    <p:spTree>
      <p:nvGrpSpPr>
        <p:cNvPr id="1" name="Shape 3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6" name="Google Shape;346;p49"/>
          <p:cNvSpPr txBox="1">
            <a:spLocks noGrp="1"/>
          </p:cNvSpPr>
          <p:nvPr>
            <p:ph type="title" hasCustomPrompt="1"/>
          </p:nvPr>
        </p:nvSpPr>
        <p:spPr>
          <a:xfrm>
            <a:off x="1155800" y="868917"/>
            <a:ext cx="5648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7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7" name="Google Shape;347;p49"/>
          <p:cNvSpPr txBox="1">
            <a:spLocks noGrp="1"/>
          </p:cNvSpPr>
          <p:nvPr>
            <p:ph type="subTitle" idx="1"/>
          </p:nvPr>
        </p:nvSpPr>
        <p:spPr>
          <a:xfrm>
            <a:off x="1155800" y="1974769"/>
            <a:ext cx="5648400" cy="4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67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348" name="Google Shape;348;p49"/>
          <p:cNvSpPr txBox="1">
            <a:spLocks noGrp="1"/>
          </p:cNvSpPr>
          <p:nvPr>
            <p:ph type="title" idx="2" hasCustomPrompt="1"/>
          </p:nvPr>
        </p:nvSpPr>
        <p:spPr>
          <a:xfrm>
            <a:off x="1155800" y="2639724"/>
            <a:ext cx="5648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7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49" name="Google Shape;349;p49"/>
          <p:cNvSpPr txBox="1">
            <a:spLocks noGrp="1"/>
          </p:cNvSpPr>
          <p:nvPr>
            <p:ph type="subTitle" idx="3"/>
          </p:nvPr>
        </p:nvSpPr>
        <p:spPr>
          <a:xfrm>
            <a:off x="1155800" y="3744127"/>
            <a:ext cx="5648400" cy="4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67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350" name="Google Shape;350;p49"/>
          <p:cNvSpPr txBox="1">
            <a:spLocks noGrp="1"/>
          </p:cNvSpPr>
          <p:nvPr>
            <p:ph type="title" idx="4" hasCustomPrompt="1"/>
          </p:nvPr>
        </p:nvSpPr>
        <p:spPr>
          <a:xfrm>
            <a:off x="1155800" y="4409080"/>
            <a:ext cx="5648400" cy="110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None/>
              <a:defRPr sz="7733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200"/>
              <a:buFont typeface="Playfair Display"/>
              <a:buNone/>
              <a:defRPr sz="8266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9pPr>
          </a:lstStyle>
          <a:p>
            <a:r>
              <a:t>xx%</a:t>
            </a:r>
          </a:p>
        </p:txBody>
      </p:sp>
      <p:sp>
        <p:nvSpPr>
          <p:cNvPr id="351" name="Google Shape;351;p49"/>
          <p:cNvSpPr txBox="1">
            <a:spLocks noGrp="1"/>
          </p:cNvSpPr>
          <p:nvPr>
            <p:ph type="subTitle" idx="5"/>
          </p:nvPr>
        </p:nvSpPr>
        <p:spPr>
          <a:xfrm>
            <a:off x="1155800" y="5513483"/>
            <a:ext cx="5648400" cy="47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 sz="1867">
                <a:solidFill>
                  <a:schemeClr val="accent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734752802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">
  <p:cSld name="Title and four columns "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50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4" name="Google Shape;354;p50"/>
          <p:cNvSpPr txBox="1">
            <a:spLocks noGrp="1"/>
          </p:cNvSpPr>
          <p:nvPr>
            <p:ph type="title" idx="2"/>
          </p:nvPr>
        </p:nvSpPr>
        <p:spPr>
          <a:xfrm>
            <a:off x="2626084" y="2034581"/>
            <a:ext cx="29468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5" name="Google Shape;355;p50"/>
          <p:cNvSpPr txBox="1">
            <a:spLocks noGrp="1"/>
          </p:cNvSpPr>
          <p:nvPr>
            <p:ph type="title" idx="3"/>
          </p:nvPr>
        </p:nvSpPr>
        <p:spPr>
          <a:xfrm>
            <a:off x="2626083" y="2473000"/>
            <a:ext cx="2946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6" name="Google Shape;356;p50"/>
          <p:cNvSpPr txBox="1">
            <a:spLocks noGrp="1"/>
          </p:cNvSpPr>
          <p:nvPr>
            <p:ph type="title" idx="4"/>
          </p:nvPr>
        </p:nvSpPr>
        <p:spPr>
          <a:xfrm>
            <a:off x="2626085" y="4400649"/>
            <a:ext cx="29468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7" name="Google Shape;357;p50"/>
          <p:cNvSpPr txBox="1">
            <a:spLocks noGrp="1"/>
          </p:cNvSpPr>
          <p:nvPr>
            <p:ph type="title" idx="5"/>
          </p:nvPr>
        </p:nvSpPr>
        <p:spPr>
          <a:xfrm>
            <a:off x="2626084" y="4828100"/>
            <a:ext cx="2946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8" name="Google Shape;358;p50"/>
          <p:cNvSpPr txBox="1">
            <a:spLocks noGrp="1"/>
          </p:cNvSpPr>
          <p:nvPr>
            <p:ph type="title" idx="6"/>
          </p:nvPr>
        </p:nvSpPr>
        <p:spPr>
          <a:xfrm>
            <a:off x="7729217" y="2034568"/>
            <a:ext cx="29468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59" name="Google Shape;359;p50"/>
          <p:cNvSpPr txBox="1">
            <a:spLocks noGrp="1"/>
          </p:cNvSpPr>
          <p:nvPr>
            <p:ph type="title" idx="7"/>
          </p:nvPr>
        </p:nvSpPr>
        <p:spPr>
          <a:xfrm>
            <a:off x="7729219" y="2472984"/>
            <a:ext cx="2946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0" name="Google Shape;360;p50"/>
          <p:cNvSpPr txBox="1">
            <a:spLocks noGrp="1"/>
          </p:cNvSpPr>
          <p:nvPr>
            <p:ph type="title" idx="8"/>
          </p:nvPr>
        </p:nvSpPr>
        <p:spPr>
          <a:xfrm>
            <a:off x="7805415" y="4400649"/>
            <a:ext cx="2946800" cy="63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4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1" name="Google Shape;361;p50"/>
          <p:cNvSpPr txBox="1">
            <a:spLocks noGrp="1"/>
          </p:cNvSpPr>
          <p:nvPr>
            <p:ph type="title" idx="9"/>
          </p:nvPr>
        </p:nvSpPr>
        <p:spPr>
          <a:xfrm>
            <a:off x="7805416" y="4828100"/>
            <a:ext cx="2946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2" name="Google Shape;362;p50"/>
          <p:cNvSpPr/>
          <p:nvPr/>
        </p:nvSpPr>
        <p:spPr>
          <a:xfrm rot="10800000">
            <a:off x="0" y="638880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63" name="Google Shape;363;p50"/>
          <p:cNvSpPr/>
          <p:nvPr/>
        </p:nvSpPr>
        <p:spPr>
          <a:xfrm rot="5400000">
            <a:off x="9581200" y="1645608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1515504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1">
  <p:cSld name="Title and four columns 1"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51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6" name="Google Shape;366;p51"/>
          <p:cNvSpPr txBox="1">
            <a:spLocks noGrp="1"/>
          </p:cNvSpPr>
          <p:nvPr>
            <p:ph type="title" idx="2"/>
          </p:nvPr>
        </p:nvSpPr>
        <p:spPr>
          <a:xfrm>
            <a:off x="965317" y="2002395"/>
            <a:ext cx="29468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7" name="Google Shape;367;p51"/>
          <p:cNvSpPr txBox="1">
            <a:spLocks noGrp="1"/>
          </p:cNvSpPr>
          <p:nvPr>
            <p:ph type="title" idx="3"/>
          </p:nvPr>
        </p:nvSpPr>
        <p:spPr>
          <a:xfrm>
            <a:off x="965267" y="2514381"/>
            <a:ext cx="2946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8" name="Google Shape;368;p51"/>
          <p:cNvSpPr txBox="1">
            <a:spLocks noGrp="1"/>
          </p:cNvSpPr>
          <p:nvPr>
            <p:ph type="title" idx="4"/>
          </p:nvPr>
        </p:nvSpPr>
        <p:spPr>
          <a:xfrm>
            <a:off x="965319" y="4185399"/>
            <a:ext cx="29468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69" name="Google Shape;369;p51"/>
          <p:cNvSpPr txBox="1">
            <a:spLocks noGrp="1"/>
          </p:cNvSpPr>
          <p:nvPr>
            <p:ph type="title" idx="5"/>
          </p:nvPr>
        </p:nvSpPr>
        <p:spPr>
          <a:xfrm>
            <a:off x="965317" y="4697384"/>
            <a:ext cx="2946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0" name="Google Shape;370;p51"/>
          <p:cNvSpPr txBox="1">
            <a:spLocks noGrp="1"/>
          </p:cNvSpPr>
          <p:nvPr>
            <p:ph type="title" idx="6"/>
          </p:nvPr>
        </p:nvSpPr>
        <p:spPr>
          <a:xfrm>
            <a:off x="8279984" y="2002384"/>
            <a:ext cx="29468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1" name="Google Shape;371;p51"/>
          <p:cNvSpPr txBox="1">
            <a:spLocks noGrp="1"/>
          </p:cNvSpPr>
          <p:nvPr>
            <p:ph type="title" idx="7"/>
          </p:nvPr>
        </p:nvSpPr>
        <p:spPr>
          <a:xfrm>
            <a:off x="8279933" y="2514367"/>
            <a:ext cx="2946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2" name="Google Shape;372;p51"/>
          <p:cNvSpPr txBox="1">
            <a:spLocks noGrp="1"/>
          </p:cNvSpPr>
          <p:nvPr>
            <p:ph type="title" idx="8"/>
          </p:nvPr>
        </p:nvSpPr>
        <p:spPr>
          <a:xfrm>
            <a:off x="8279984" y="4185399"/>
            <a:ext cx="29468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3" name="Google Shape;373;p51"/>
          <p:cNvSpPr txBox="1">
            <a:spLocks noGrp="1"/>
          </p:cNvSpPr>
          <p:nvPr>
            <p:ph type="title" idx="9"/>
          </p:nvPr>
        </p:nvSpPr>
        <p:spPr>
          <a:xfrm>
            <a:off x="8279984" y="4697384"/>
            <a:ext cx="29468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693654441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 2">
  <p:cSld name="Title and four columns 2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52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6" name="Google Shape;376;p52"/>
          <p:cNvSpPr txBox="1">
            <a:spLocks noGrp="1"/>
          </p:cNvSpPr>
          <p:nvPr>
            <p:ph type="title" idx="2"/>
          </p:nvPr>
        </p:nvSpPr>
        <p:spPr>
          <a:xfrm>
            <a:off x="3608812" y="4579111"/>
            <a:ext cx="248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7" name="Google Shape;377;p52"/>
          <p:cNvSpPr txBox="1">
            <a:spLocks noGrp="1"/>
          </p:cNvSpPr>
          <p:nvPr>
            <p:ph type="title" idx="3"/>
          </p:nvPr>
        </p:nvSpPr>
        <p:spPr>
          <a:xfrm>
            <a:off x="3608812" y="5091097"/>
            <a:ext cx="24872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8" name="Google Shape;378;p52"/>
          <p:cNvSpPr txBox="1">
            <a:spLocks noGrp="1"/>
          </p:cNvSpPr>
          <p:nvPr>
            <p:ph type="title" idx="4"/>
          </p:nvPr>
        </p:nvSpPr>
        <p:spPr>
          <a:xfrm>
            <a:off x="1121615" y="3923631"/>
            <a:ext cx="248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79" name="Google Shape;379;p52"/>
          <p:cNvSpPr txBox="1">
            <a:spLocks noGrp="1"/>
          </p:cNvSpPr>
          <p:nvPr>
            <p:ph type="title" idx="5"/>
          </p:nvPr>
        </p:nvSpPr>
        <p:spPr>
          <a:xfrm>
            <a:off x="1121615" y="4435616"/>
            <a:ext cx="24872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0" name="Google Shape;380;p52"/>
          <p:cNvSpPr txBox="1">
            <a:spLocks noGrp="1"/>
          </p:cNvSpPr>
          <p:nvPr>
            <p:ph type="title" idx="6"/>
          </p:nvPr>
        </p:nvSpPr>
        <p:spPr>
          <a:xfrm>
            <a:off x="8583195" y="4579100"/>
            <a:ext cx="248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1" name="Google Shape;381;p52"/>
          <p:cNvSpPr txBox="1">
            <a:spLocks noGrp="1"/>
          </p:cNvSpPr>
          <p:nvPr>
            <p:ph type="title" idx="7"/>
          </p:nvPr>
        </p:nvSpPr>
        <p:spPr>
          <a:xfrm>
            <a:off x="8583195" y="5091083"/>
            <a:ext cx="24872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2" name="Google Shape;382;p52"/>
          <p:cNvSpPr txBox="1">
            <a:spLocks noGrp="1"/>
          </p:cNvSpPr>
          <p:nvPr>
            <p:ph type="title" idx="8"/>
          </p:nvPr>
        </p:nvSpPr>
        <p:spPr>
          <a:xfrm>
            <a:off x="6095989" y="3931415"/>
            <a:ext cx="2487200" cy="51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800">
                <a:solidFill>
                  <a:schemeClr val="accent5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2400"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3" name="Google Shape;383;p52"/>
          <p:cNvSpPr txBox="1">
            <a:spLocks noGrp="1"/>
          </p:cNvSpPr>
          <p:nvPr>
            <p:ph type="title" idx="9"/>
          </p:nvPr>
        </p:nvSpPr>
        <p:spPr>
          <a:xfrm>
            <a:off x="6095989" y="4443400"/>
            <a:ext cx="2487200" cy="65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4" name="Google Shape;384;p52"/>
          <p:cNvSpPr/>
          <p:nvPr/>
        </p:nvSpPr>
        <p:spPr>
          <a:xfrm rot="10800000">
            <a:off x="-18300" y="6388800"/>
            <a:ext cx="42448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69482968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Thanks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53"/>
          <p:cNvSpPr/>
          <p:nvPr/>
        </p:nvSpPr>
        <p:spPr>
          <a:xfrm rot="5400000">
            <a:off x="6219200" y="97400"/>
            <a:ext cx="5350400" cy="6595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7" name="Google Shape;387;p53"/>
          <p:cNvSpPr/>
          <p:nvPr/>
        </p:nvSpPr>
        <p:spPr>
          <a:xfrm rot="10800000">
            <a:off x="0" y="5405133"/>
            <a:ext cx="8520400" cy="9424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88" name="Google Shape;388;p53"/>
          <p:cNvSpPr txBox="1">
            <a:spLocks noGrp="1"/>
          </p:cNvSpPr>
          <p:nvPr>
            <p:ph type="title"/>
          </p:nvPr>
        </p:nvSpPr>
        <p:spPr>
          <a:xfrm>
            <a:off x="6465100" y="942400"/>
            <a:ext cx="4300000" cy="100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None/>
              <a:defRPr sz="8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500"/>
              <a:buNone/>
              <a:defRPr sz="4667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89" name="Google Shape;389;p53"/>
          <p:cNvSpPr txBox="1"/>
          <p:nvPr/>
        </p:nvSpPr>
        <p:spPr>
          <a:xfrm>
            <a:off x="6465333" y="3782400"/>
            <a:ext cx="5143600" cy="88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n" sz="14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CREDITS: This presentation template was created by </a:t>
            </a:r>
            <a:r>
              <a:rPr lang="en" sz="1467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4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including icons by </a:t>
            </a:r>
            <a:r>
              <a:rPr lang="en" sz="1467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4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467" b="1">
                <a:solidFill>
                  <a:schemeClr val="lt1"/>
                </a:solidFill>
                <a:uFill>
                  <a:noFill/>
                </a:u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4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467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90" name="Google Shape;390;p53"/>
          <p:cNvSpPr txBox="1">
            <a:spLocks noGrp="1"/>
          </p:cNvSpPr>
          <p:nvPr>
            <p:ph type="title" idx="2"/>
          </p:nvPr>
        </p:nvSpPr>
        <p:spPr>
          <a:xfrm>
            <a:off x="6465100" y="4743567"/>
            <a:ext cx="47616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ontserrat"/>
              <a:buNone/>
              <a:defRPr sz="1467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91" name="Google Shape;391;p53"/>
          <p:cNvSpPr txBox="1">
            <a:spLocks noGrp="1"/>
          </p:cNvSpPr>
          <p:nvPr>
            <p:ph type="title" idx="3"/>
          </p:nvPr>
        </p:nvSpPr>
        <p:spPr>
          <a:xfrm>
            <a:off x="6465333" y="2204633"/>
            <a:ext cx="43000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 b="0"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Font typeface="Montserrat"/>
              <a:buNone/>
              <a:defRPr sz="1867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92" name="Google Shape;392;p53"/>
          <p:cNvSpPr/>
          <p:nvPr/>
        </p:nvSpPr>
        <p:spPr>
          <a:xfrm rot="10800000">
            <a:off x="9456800" y="489400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3178903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 txBox="1">
            <a:spLocks noGrp="1"/>
          </p:cNvSpPr>
          <p:nvPr>
            <p:ph type="title"/>
          </p:nvPr>
        </p:nvSpPr>
        <p:spPr>
          <a:xfrm>
            <a:off x="5334000" y="1775233"/>
            <a:ext cx="5892800" cy="942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 sz="3200"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1"/>
          </p:nvPr>
        </p:nvSpPr>
        <p:spPr>
          <a:xfrm>
            <a:off x="7226300" y="2835633"/>
            <a:ext cx="4000400" cy="27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 sz="1867">
                <a:solidFill>
                  <a:srgbClr val="000000"/>
                </a:solidFill>
              </a:defRPr>
            </a:lvl1pPr>
            <a:lvl2pPr marL="1219170" lvl="1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6" name="Google Shape;46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8904731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 and two columns">
  <p:cSld name="text and two columns">
    <p:spTree>
      <p:nvGrpSpPr>
        <p:cNvPr id="1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p54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395" name="Google Shape;395;p54"/>
          <p:cNvSpPr txBox="1">
            <a:spLocks noGrp="1"/>
          </p:cNvSpPr>
          <p:nvPr>
            <p:ph type="body" idx="1"/>
          </p:nvPr>
        </p:nvSpPr>
        <p:spPr>
          <a:xfrm>
            <a:off x="965300" y="1371600"/>
            <a:ext cx="4985200" cy="47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67">
                <a:solidFill>
                  <a:srgbClr val="000000"/>
                </a:solidFill>
              </a:defRPr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96" name="Google Shape;396;p54"/>
          <p:cNvSpPr txBox="1">
            <a:spLocks noGrp="1"/>
          </p:cNvSpPr>
          <p:nvPr>
            <p:ph type="body" idx="2"/>
          </p:nvPr>
        </p:nvSpPr>
        <p:spPr>
          <a:xfrm>
            <a:off x="6241567" y="1371600"/>
            <a:ext cx="4985200" cy="47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600">
                <a:solidFill>
                  <a:srgbClr val="000000"/>
                </a:solidFill>
              </a:defRPr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397" name="Google Shape;397;p54"/>
          <p:cNvSpPr/>
          <p:nvPr/>
        </p:nvSpPr>
        <p:spPr>
          <a:xfrm rot="5400000">
            <a:off x="11035784" y="93400"/>
            <a:ext cx="13436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398" name="Google Shape;398;p54"/>
          <p:cNvSpPr/>
          <p:nvPr/>
        </p:nvSpPr>
        <p:spPr>
          <a:xfrm rot="10800000">
            <a:off x="7947184" y="6388800"/>
            <a:ext cx="42448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01766614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4">
  <p:cSld name="title only 4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55"/>
          <p:cNvSpPr/>
          <p:nvPr/>
        </p:nvSpPr>
        <p:spPr>
          <a:xfrm rot="5400000">
            <a:off x="11279400" y="443233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1" name="Google Shape;401;p55"/>
          <p:cNvSpPr/>
          <p:nvPr/>
        </p:nvSpPr>
        <p:spPr>
          <a:xfrm rot="5400000">
            <a:off x="-198000" y="5698400"/>
            <a:ext cx="1343600" cy="975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2" name="Google Shape;402;p55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43978805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5">
  <p:cSld name="title only 5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56"/>
          <p:cNvSpPr/>
          <p:nvPr/>
        </p:nvSpPr>
        <p:spPr>
          <a:xfrm>
            <a:off x="0" y="-167"/>
            <a:ext cx="12192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5" name="Google Shape;405;p56"/>
          <p:cNvSpPr/>
          <p:nvPr/>
        </p:nvSpPr>
        <p:spPr>
          <a:xfrm>
            <a:off x="0" y="6388633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6" name="Google Shape;406;p56"/>
          <p:cNvSpPr txBox="1">
            <a:spLocks noGrp="1"/>
          </p:cNvSpPr>
          <p:nvPr>
            <p:ph type="title"/>
          </p:nvPr>
        </p:nvSpPr>
        <p:spPr>
          <a:xfrm>
            <a:off x="965200" y="482400"/>
            <a:ext cx="10261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407" name="Google Shape;407;p56"/>
          <p:cNvSpPr/>
          <p:nvPr/>
        </p:nvSpPr>
        <p:spPr>
          <a:xfrm rot="-5400000">
            <a:off x="9581200" y="4250641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08" name="Google Shape;408;p56"/>
          <p:cNvSpPr txBox="1">
            <a:spLocks noGrp="1"/>
          </p:cNvSpPr>
          <p:nvPr>
            <p:ph type="body" idx="1"/>
          </p:nvPr>
        </p:nvSpPr>
        <p:spPr>
          <a:xfrm>
            <a:off x="965300" y="1371600"/>
            <a:ext cx="4985200" cy="47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67">
                <a:solidFill>
                  <a:srgbClr val="000000"/>
                </a:solidFill>
              </a:defRPr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09" name="Google Shape;409;p56"/>
          <p:cNvSpPr txBox="1">
            <a:spLocks noGrp="1"/>
          </p:cNvSpPr>
          <p:nvPr>
            <p:ph type="body" idx="2"/>
          </p:nvPr>
        </p:nvSpPr>
        <p:spPr>
          <a:xfrm>
            <a:off x="6241567" y="1371600"/>
            <a:ext cx="4985200" cy="472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23323" rt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600">
                <a:solidFill>
                  <a:srgbClr val="000000"/>
                </a:solidFill>
              </a:defRPr>
            </a:lvl1pPr>
            <a:lvl2pPr marL="1219170" lvl="1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2pPr>
            <a:lvl3pPr marL="1828754" lvl="2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3pPr>
            <a:lvl4pPr marL="2438339" lvl="3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3047924" lvl="4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3657509" lvl="5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4267093" lvl="6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4876678" lvl="7" indent="-423323" algn="r" rtl="0">
              <a:spcBef>
                <a:spcPts val="2133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5486263" lvl="8" indent="-423323" algn="r" rtl="0">
              <a:spcBef>
                <a:spcPts val="2133"/>
              </a:spcBef>
              <a:spcAft>
                <a:spcPts val="2133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</p:spTree>
    <p:extLst>
      <p:ext uri="{BB962C8B-B14F-4D97-AF65-F5344CB8AC3E}">
        <p14:creationId xmlns:p14="http://schemas.microsoft.com/office/powerpoint/2010/main" val="748231704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ackground"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1208745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ackground 1"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8"/>
          <p:cNvSpPr/>
          <p:nvPr/>
        </p:nvSpPr>
        <p:spPr>
          <a:xfrm rot="5400000">
            <a:off x="-443400" y="5945400"/>
            <a:ext cx="1356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3" name="Google Shape;413;p58"/>
          <p:cNvSpPr/>
          <p:nvPr/>
        </p:nvSpPr>
        <p:spPr>
          <a:xfrm>
            <a:off x="10848400" y="5896233"/>
            <a:ext cx="1343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673032987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Background 2"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59"/>
          <p:cNvSpPr/>
          <p:nvPr/>
        </p:nvSpPr>
        <p:spPr>
          <a:xfrm rot="10800000">
            <a:off x="-16" y="6388633"/>
            <a:ext cx="42448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6" name="Google Shape;416;p59"/>
          <p:cNvSpPr/>
          <p:nvPr/>
        </p:nvSpPr>
        <p:spPr>
          <a:xfrm rot="5400000">
            <a:off x="11035800" y="190833"/>
            <a:ext cx="13436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37975062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Background 3"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60"/>
          <p:cNvSpPr/>
          <p:nvPr/>
        </p:nvSpPr>
        <p:spPr>
          <a:xfrm rot="10800000">
            <a:off x="9451600" y="-167"/>
            <a:ext cx="27404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19" name="Google Shape;419;p60"/>
          <p:cNvSpPr/>
          <p:nvPr/>
        </p:nvSpPr>
        <p:spPr>
          <a:xfrm rot="5400000">
            <a:off x="10589800" y="5255800"/>
            <a:ext cx="27352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236947087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Background 4"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61"/>
          <p:cNvSpPr/>
          <p:nvPr/>
        </p:nvSpPr>
        <p:spPr>
          <a:xfrm rot="10800000">
            <a:off x="0" y="5896241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22" name="Google Shape;422;p61"/>
          <p:cNvSpPr/>
          <p:nvPr/>
        </p:nvSpPr>
        <p:spPr>
          <a:xfrm>
            <a:off x="9456800" y="0"/>
            <a:ext cx="273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445372197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2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4437389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preserve="1">
  <p:cSld name="Title only"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p64"/>
          <p:cNvSpPr txBox="1">
            <a:spLocks noGrp="1"/>
          </p:cNvSpPr>
          <p:nvPr>
            <p:ph type="title"/>
          </p:nvPr>
        </p:nvSpPr>
        <p:spPr>
          <a:xfrm>
            <a:off x="1397800" y="431800"/>
            <a:ext cx="9396400" cy="64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7160732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8"/>
          <p:cNvSpPr/>
          <p:nvPr/>
        </p:nvSpPr>
        <p:spPr>
          <a:xfrm rot="5400000">
            <a:off x="3248167" y="-1049500"/>
            <a:ext cx="5492000" cy="75648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49" name="Google Shape;49;p8"/>
          <p:cNvSpPr txBox="1">
            <a:spLocks noGrp="1"/>
          </p:cNvSpPr>
          <p:nvPr>
            <p:ph type="title"/>
          </p:nvPr>
        </p:nvSpPr>
        <p:spPr>
          <a:xfrm>
            <a:off x="2481800" y="1205533"/>
            <a:ext cx="72284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7200"/>
              <a:buNone/>
              <a:defRPr sz="96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50" name="Google Shape;50;p8"/>
          <p:cNvSpPr/>
          <p:nvPr/>
        </p:nvSpPr>
        <p:spPr>
          <a:xfrm rot="10800000">
            <a:off x="7939200" y="8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1" name="Google Shape;51;p8"/>
          <p:cNvSpPr/>
          <p:nvPr/>
        </p:nvSpPr>
        <p:spPr>
          <a:xfrm rot="10800000">
            <a:off x="0" y="5242533"/>
            <a:ext cx="42448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765938909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 preserve="1">
  <p:cSld name="Blank slide">
    <p:spTree>
      <p:nvGrpSpPr>
        <p:cNvPr id="1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453658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9"/>
          <p:cNvSpPr txBox="1">
            <a:spLocks noGrp="1"/>
          </p:cNvSpPr>
          <p:nvPr>
            <p:ph type="subTitle" idx="1"/>
          </p:nvPr>
        </p:nvSpPr>
        <p:spPr>
          <a:xfrm>
            <a:off x="965300" y="1434433"/>
            <a:ext cx="5393600" cy="59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Font typeface="Montserrat Medium"/>
              <a:buNone/>
              <a:defRPr sz="2133">
                <a:latin typeface="Montserrat Medium"/>
                <a:ea typeface="Montserrat Medium"/>
                <a:cs typeface="Montserrat Medium"/>
                <a:sym typeface="Montserrat Medium"/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r>
              <a:rPr lang="pt-BR"/>
              <a:t>Clique para editar o estilo do subtítulo Mestre</a:t>
            </a:r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body" idx="2"/>
          </p:nvPr>
        </p:nvSpPr>
        <p:spPr>
          <a:xfrm>
            <a:off x="965300" y="2198267"/>
            <a:ext cx="5116000" cy="417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85" lvl="0" indent="-42332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400"/>
              <a:buChar char="●"/>
              <a:defRPr sz="1867"/>
            </a:lvl1pPr>
            <a:lvl2pPr marL="1219170" lvl="1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754" lvl="2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339" lvl="3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924" lvl="4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509" lvl="5" indent="-423323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7093" lvl="6" indent="-423323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678" lvl="7" indent="-423323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6263" lvl="8" indent="-423323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5" name="Google Shape;55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56" name="Google Shape;56;p9"/>
          <p:cNvSpPr txBox="1">
            <a:spLocks noGrp="1"/>
          </p:cNvSpPr>
          <p:nvPr>
            <p:ph type="title"/>
          </p:nvPr>
        </p:nvSpPr>
        <p:spPr>
          <a:xfrm>
            <a:off x="965300" y="482600"/>
            <a:ext cx="11360800" cy="77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None/>
              <a:defRPr>
                <a:solidFill>
                  <a:schemeClr val="accent3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332459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0"/>
          <p:cNvSpPr/>
          <p:nvPr/>
        </p:nvSpPr>
        <p:spPr>
          <a:xfrm>
            <a:off x="558800" y="0"/>
            <a:ext cx="4673600" cy="5257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59" name="Google Shape;59;p10"/>
          <p:cNvSpPr txBox="1">
            <a:spLocks noGrp="1"/>
          </p:cNvSpPr>
          <p:nvPr>
            <p:ph type="title"/>
          </p:nvPr>
        </p:nvSpPr>
        <p:spPr>
          <a:xfrm>
            <a:off x="858367" y="0"/>
            <a:ext cx="4355200" cy="483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6400">
                <a:solidFill>
                  <a:schemeClr val="lt1"/>
                </a:solidFill>
              </a:defRPr>
            </a:lvl9pPr>
          </a:lstStyle>
          <a:p>
            <a:r>
              <a:rPr lang="pt-BR"/>
              <a:t>Clique para editar o título Mestre</a:t>
            </a:r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61" name="Google Shape;61;p10"/>
          <p:cNvSpPr/>
          <p:nvPr/>
        </p:nvSpPr>
        <p:spPr>
          <a:xfrm rot="5400000">
            <a:off x="-889400" y="5006900"/>
            <a:ext cx="27404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2" name="Google Shape;62;p10"/>
          <p:cNvSpPr/>
          <p:nvPr/>
        </p:nvSpPr>
        <p:spPr>
          <a:xfrm rot="5400000">
            <a:off x="11279384" y="443400"/>
            <a:ext cx="1356000" cy="4692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109855115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 number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0000"/>
              <a:buNone/>
              <a:defRPr sz="14266">
                <a:solidFill>
                  <a:schemeClr val="accent5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2pPr>
            <a:lvl3pPr lvl="2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3pPr>
            <a:lvl4pPr lvl="3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4pPr>
            <a:lvl5pPr lvl="4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5pPr>
            <a:lvl6pPr lvl="5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6pPr>
            <a:lvl7pPr lvl="6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7pPr>
            <a:lvl8pPr lvl="7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8pPr>
            <a:lvl9pPr lvl="8" algn="ctr">
              <a:spcBef>
                <a:spcPts val="0"/>
              </a:spcBef>
              <a:spcAft>
                <a:spcPts val="0"/>
              </a:spcAft>
              <a:buSzPts val="20000"/>
              <a:buNone/>
              <a:defRPr sz="26666"/>
            </a:lvl9pPr>
          </a:lstStyle>
          <a:p>
            <a:r>
              <a:t>xx%</a:t>
            </a:r>
          </a:p>
        </p:txBody>
      </p:sp>
      <p:sp>
        <p:nvSpPr>
          <p:cNvPr id="65" name="Google Shape;65;p11"/>
          <p:cNvSpPr txBox="1">
            <a:spLocks noGrp="1"/>
          </p:cNvSpPr>
          <p:nvPr>
            <p:ph type="body" idx="1"/>
          </p:nvPr>
        </p:nvSpPr>
        <p:spPr>
          <a:xfrm>
            <a:off x="415600" y="4092833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99521" algn="ctr">
              <a:spcBef>
                <a:spcPts val="0"/>
              </a:spcBef>
              <a:spcAft>
                <a:spcPts val="0"/>
              </a:spcAft>
              <a:buSzPts val="2300"/>
              <a:buChar char="●"/>
              <a:defRPr sz="3067"/>
            </a:lvl1pPr>
            <a:lvl2pPr marL="1219170" lvl="1" indent="-465655" algn="ctr">
              <a:spcBef>
                <a:spcPts val="2133"/>
              </a:spcBef>
              <a:spcAft>
                <a:spcPts val="0"/>
              </a:spcAft>
              <a:buSzPts val="1900"/>
              <a:buChar char="○"/>
              <a:defRPr sz="2533"/>
            </a:lvl2pPr>
            <a:lvl3pPr marL="1828754" lvl="2" indent="-465655" algn="ctr">
              <a:spcBef>
                <a:spcPts val="2133"/>
              </a:spcBef>
              <a:spcAft>
                <a:spcPts val="0"/>
              </a:spcAft>
              <a:buSzPts val="1900"/>
              <a:buChar char="■"/>
              <a:defRPr sz="2533"/>
            </a:lvl3pPr>
            <a:lvl4pPr marL="2438339" lvl="3" indent="-465655" algn="ctr">
              <a:spcBef>
                <a:spcPts val="2133"/>
              </a:spcBef>
              <a:spcAft>
                <a:spcPts val="0"/>
              </a:spcAft>
              <a:buSzPts val="1900"/>
              <a:buChar char="●"/>
              <a:defRPr sz="2533"/>
            </a:lvl4pPr>
            <a:lvl5pPr marL="3047924" lvl="4" indent="-465655" algn="ctr">
              <a:spcBef>
                <a:spcPts val="2133"/>
              </a:spcBef>
              <a:spcAft>
                <a:spcPts val="0"/>
              </a:spcAft>
              <a:buSzPts val="1900"/>
              <a:buChar char="○"/>
              <a:defRPr sz="2533"/>
            </a:lvl5pPr>
            <a:lvl6pPr marL="3657509" lvl="5" indent="-465655" algn="ctr">
              <a:spcBef>
                <a:spcPts val="2133"/>
              </a:spcBef>
              <a:spcAft>
                <a:spcPts val="0"/>
              </a:spcAft>
              <a:buSzPts val="1900"/>
              <a:buChar char="■"/>
              <a:defRPr sz="2533"/>
            </a:lvl6pPr>
            <a:lvl7pPr marL="4267093" lvl="6" indent="-465655" algn="ctr">
              <a:spcBef>
                <a:spcPts val="2133"/>
              </a:spcBef>
              <a:spcAft>
                <a:spcPts val="0"/>
              </a:spcAft>
              <a:buSzPts val="1900"/>
              <a:buChar char="●"/>
              <a:defRPr sz="2533"/>
            </a:lvl7pPr>
            <a:lvl8pPr marL="4876678" lvl="7" indent="-465655" algn="ctr">
              <a:spcBef>
                <a:spcPts val="2133"/>
              </a:spcBef>
              <a:spcAft>
                <a:spcPts val="0"/>
              </a:spcAft>
              <a:buSzPts val="1900"/>
              <a:buChar char="○"/>
              <a:defRPr sz="2533"/>
            </a:lvl8pPr>
            <a:lvl9pPr marL="5486263" lvl="8" indent="-465655" algn="ctr">
              <a:spcBef>
                <a:spcPts val="2133"/>
              </a:spcBef>
              <a:spcAft>
                <a:spcPts val="2133"/>
              </a:spcAft>
              <a:buSzPts val="1900"/>
              <a:buChar char="■"/>
              <a:defRPr sz="2533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6" name="Google Shape;66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  <p:sp>
        <p:nvSpPr>
          <p:cNvPr id="67" name="Google Shape;67;p11"/>
          <p:cNvSpPr/>
          <p:nvPr/>
        </p:nvSpPr>
        <p:spPr>
          <a:xfrm rot="5400000">
            <a:off x="11107600" y="5746367"/>
            <a:ext cx="1343600" cy="9616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68" name="Google Shape;68;p11"/>
          <p:cNvSpPr/>
          <p:nvPr/>
        </p:nvSpPr>
        <p:spPr>
          <a:xfrm rot="10800000">
            <a:off x="0" y="8"/>
            <a:ext cx="42528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</p:spTree>
    <p:extLst>
      <p:ext uri="{BB962C8B-B14F-4D97-AF65-F5344CB8AC3E}">
        <p14:creationId xmlns:p14="http://schemas.microsoft.com/office/powerpoint/2010/main" val="3318183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9.xml"/><Relationship Id="rId1" Type="http://schemas.openxmlformats.org/officeDocument/2006/relationships/slideLayout" Target="../slideLayouts/slideLayout58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6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layfair Display"/>
              <a:buNone/>
              <a:defRPr sz="2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Montserrat"/>
              <a:buChar char="●"/>
              <a:defRPr sz="18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7F7D8397-5EC5-47E7-93CC-8BF1B58C0E8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212268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  <p:sldLayoutId id="2147483678" r:id="rId12"/>
    <p:sldLayoutId id="2147483679" r:id="rId13"/>
    <p:sldLayoutId id="2147483680" r:id="rId14"/>
    <p:sldLayoutId id="2147483681" r:id="rId15"/>
    <p:sldLayoutId id="2147483682" r:id="rId16"/>
    <p:sldLayoutId id="2147483683" r:id="rId17"/>
    <p:sldLayoutId id="2147483684" r:id="rId18"/>
    <p:sldLayoutId id="2147483685" r:id="rId19"/>
    <p:sldLayoutId id="2147483686" r:id="rId20"/>
    <p:sldLayoutId id="2147483687" r:id="rId21"/>
    <p:sldLayoutId id="2147483688" r:id="rId22"/>
    <p:sldLayoutId id="2147483689" r:id="rId23"/>
    <p:sldLayoutId id="2147483690" r:id="rId24"/>
    <p:sldLayoutId id="2147483691" r:id="rId25"/>
    <p:sldLayoutId id="2147483692" r:id="rId26"/>
    <p:sldLayoutId id="2147483693" r:id="rId27"/>
    <p:sldLayoutId id="2147483694" r:id="rId28"/>
    <p:sldLayoutId id="2147483695" r:id="rId29"/>
    <p:sldLayoutId id="2147483696" r:id="rId30"/>
    <p:sldLayoutId id="2147483697" r:id="rId31"/>
    <p:sldLayoutId id="2147483698" r:id="rId32"/>
    <p:sldLayoutId id="2147483699" r:id="rId33"/>
    <p:sldLayoutId id="2147483700" r:id="rId34"/>
    <p:sldLayoutId id="2147483701" r:id="rId35"/>
    <p:sldLayoutId id="2147483702" r:id="rId36"/>
    <p:sldLayoutId id="2147483703" r:id="rId37"/>
    <p:sldLayoutId id="2147483704" r:id="rId38"/>
    <p:sldLayoutId id="2147483705" r:id="rId39"/>
    <p:sldLayoutId id="2147483706" r:id="rId40"/>
    <p:sldLayoutId id="2147483707" r:id="rId41"/>
    <p:sldLayoutId id="2147483708" r:id="rId42"/>
    <p:sldLayoutId id="2147483709" r:id="rId43"/>
    <p:sldLayoutId id="2147483710" r:id="rId44"/>
    <p:sldLayoutId id="2147483711" r:id="rId45"/>
    <p:sldLayoutId id="2147483712" r:id="rId46"/>
    <p:sldLayoutId id="2147483713" r:id="rId47"/>
    <p:sldLayoutId id="2147483714" r:id="rId48"/>
    <p:sldLayoutId id="2147483715" r:id="rId49"/>
    <p:sldLayoutId id="2147483716" r:id="rId50"/>
    <p:sldLayoutId id="2147483717" r:id="rId51"/>
    <p:sldLayoutId id="2147483718" r:id="rId52"/>
    <p:sldLayoutId id="2147483719" r:id="rId53"/>
    <p:sldLayoutId id="2147483720" r:id="rId54"/>
    <p:sldLayoutId id="2147483721" r:id="rId55"/>
    <p:sldLayoutId id="2147483722" r:id="rId56"/>
    <p:sldLayoutId id="2147483723" r:id="rId57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62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425" name="Google Shape;425;p62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0035953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5" r:id="rId1"/>
    <p:sldLayoutId id="2147483726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0E2A47"/>
        </a:solidFill>
        <a:effectLst/>
      </p:bgPr>
    </p:bg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" name="Google Shape;430;p65"/>
          <p:cNvSpPr txBox="1">
            <a:spLocks noGrp="1"/>
          </p:cNvSpPr>
          <p:nvPr>
            <p:ph type="title"/>
          </p:nvPr>
        </p:nvSpPr>
        <p:spPr>
          <a:xfrm>
            <a:off x="1424133" y="1244600"/>
            <a:ext cx="9396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31" name="Google Shape;431;p65"/>
          <p:cNvSpPr txBox="1">
            <a:spLocks noGrp="1"/>
          </p:cNvSpPr>
          <p:nvPr>
            <p:ph type="body" idx="1"/>
          </p:nvPr>
        </p:nvSpPr>
        <p:spPr>
          <a:xfrm>
            <a:off x="1424133" y="2260600"/>
            <a:ext cx="9396400" cy="333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5060164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28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7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C9091739-C2C6-BAEC-FCA3-BDB7AA118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78667" cy="6858000"/>
          </a:xfrm>
          <a:prstGeom prst="rect">
            <a:avLst/>
          </a:prstGeom>
        </p:spPr>
      </p:pic>
      <p:sp>
        <p:nvSpPr>
          <p:cNvPr id="4" name="Google Shape;437;p67">
            <a:extLst>
              <a:ext uri="{FF2B5EF4-FFF2-40B4-BE49-F238E27FC236}">
                <a16:creationId xmlns:a16="http://schemas.microsoft.com/office/drawing/2014/main" id="{CF894335-AD0A-8639-B55C-9880523C6FB8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172528" y="2225615"/>
            <a:ext cx="11455880" cy="220668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lvl="0"/>
            <a:r>
              <a:rPr lang="pt-BR">
                <a:solidFill>
                  <a:schemeClr val="bg1"/>
                </a:solidFill>
              </a:rPr>
              <a:t>Simetria de Dados na agricultura Plataforma</a:t>
            </a:r>
            <a:br>
              <a:rPr lang="pt-BR">
                <a:solidFill>
                  <a:schemeClr val="bg1"/>
                </a:solidFill>
              </a:rPr>
            </a:br>
            <a:r>
              <a:rPr lang="pt-BR">
                <a:solidFill>
                  <a:schemeClr val="bg1"/>
                </a:solidFill>
              </a:rPr>
              <a:t>Agro MVP</a:t>
            </a:r>
          </a:p>
        </p:txBody>
      </p:sp>
      <p:sp>
        <p:nvSpPr>
          <p:cNvPr id="5" name="Google Shape;438;p67">
            <a:extLst>
              <a:ext uri="{FF2B5EF4-FFF2-40B4-BE49-F238E27FC236}">
                <a16:creationId xmlns:a16="http://schemas.microsoft.com/office/drawing/2014/main" id="{5E32274A-59EF-27E8-55D6-4D4A95C27E13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090054" y="4875121"/>
            <a:ext cx="63627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pt-BR">
                <a:solidFill>
                  <a:schemeClr val="bg1"/>
                </a:solidFill>
              </a:rPr>
              <a:t>Inovação no campo, colheita de sucesso</a:t>
            </a:r>
          </a:p>
        </p:txBody>
      </p:sp>
    </p:spTree>
    <p:extLst>
      <p:ext uri="{BB962C8B-B14F-4D97-AF65-F5344CB8AC3E}">
        <p14:creationId xmlns:p14="http://schemas.microsoft.com/office/powerpoint/2010/main" val="136059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3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53140A4-9A74-2525-5D19-929337474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2" y="0"/>
            <a:ext cx="12185855" cy="6858000"/>
          </a:xfrm>
          <a:prstGeom prst="rect">
            <a:avLst/>
          </a:prstGeom>
        </p:spPr>
      </p:pic>
      <p:sp>
        <p:nvSpPr>
          <p:cNvPr id="1021" name="Google Shape;1021;p88"/>
          <p:cNvSpPr/>
          <p:nvPr/>
        </p:nvSpPr>
        <p:spPr>
          <a:xfrm rot="5400000">
            <a:off x="7119600" y="-674333"/>
            <a:ext cx="3743200" cy="6401600"/>
          </a:xfrm>
          <a:prstGeom prst="rect">
            <a:avLst/>
          </a:prstGeom>
          <a:solidFill>
            <a:schemeClr val="lt2">
              <a:alpha val="8497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1022" name="Google Shape;1022;p8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800"/>
              <a:t>Simetria das informações</a:t>
            </a:r>
            <a:endParaRPr sz="2800"/>
          </a:p>
        </p:txBody>
      </p:sp>
      <p:sp>
        <p:nvSpPr>
          <p:cNvPr id="1023" name="Google Shape;1023;p88"/>
          <p:cNvSpPr txBox="1">
            <a:spLocks noGrp="1"/>
          </p:cNvSpPr>
          <p:nvPr>
            <p:ph type="subTitle" idx="1"/>
          </p:nvPr>
        </p:nvSpPr>
        <p:spPr>
          <a:xfrm>
            <a:off x="6403200" y="2904467"/>
            <a:ext cx="4949162" cy="881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</a:pPr>
            <a:r>
              <a:rPr lang="pt-BR"/>
              <a:t>Através das informações apresentadas pelo software Nova Semente</a:t>
            </a:r>
          </a:p>
        </p:txBody>
      </p:sp>
      <p:sp>
        <p:nvSpPr>
          <p:cNvPr id="1024" name="Google Shape;1024;p88"/>
          <p:cNvSpPr txBox="1">
            <a:spLocks noGrp="1"/>
          </p:cNvSpPr>
          <p:nvPr>
            <p:ph type="title" idx="2"/>
          </p:nvPr>
        </p:nvSpPr>
        <p:spPr>
          <a:xfrm>
            <a:off x="6403199" y="1018867"/>
            <a:ext cx="5423615" cy="11296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BR" sz="3600"/>
              <a:t>07. Impacto da Solução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0" name="Google Shape;2120;p124"/>
          <p:cNvSpPr/>
          <p:nvPr/>
        </p:nvSpPr>
        <p:spPr>
          <a:xfrm>
            <a:off x="6655824" y="4075286"/>
            <a:ext cx="1531600" cy="153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121" name="Google Shape;2121;p124"/>
          <p:cNvSpPr/>
          <p:nvPr/>
        </p:nvSpPr>
        <p:spPr>
          <a:xfrm>
            <a:off x="6564973" y="1437008"/>
            <a:ext cx="1531600" cy="153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122" name="Google Shape;2122;p124"/>
          <p:cNvSpPr/>
          <p:nvPr/>
        </p:nvSpPr>
        <p:spPr>
          <a:xfrm>
            <a:off x="967595" y="1472984"/>
            <a:ext cx="1531600" cy="153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2123" name="Google Shape;2123;p124"/>
          <p:cNvSpPr txBox="1">
            <a:spLocks noGrp="1"/>
          </p:cNvSpPr>
          <p:nvPr>
            <p:ph type="title"/>
          </p:nvPr>
        </p:nvSpPr>
        <p:spPr>
          <a:xfrm>
            <a:off x="801914" y="482400"/>
            <a:ext cx="10261600" cy="7636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Clr>
                <a:schemeClr val="dk1"/>
              </a:buClr>
              <a:buSzPts val="1100"/>
            </a:pPr>
            <a:r>
              <a:rPr lang="en"/>
              <a:t>08. </a:t>
            </a:r>
            <a:r>
              <a:rPr lang="en" err="1"/>
              <a:t>Benefícios</a:t>
            </a:r>
            <a:r>
              <a:rPr lang="en"/>
              <a:t> Esperados</a:t>
            </a:r>
          </a:p>
        </p:txBody>
      </p:sp>
      <p:sp>
        <p:nvSpPr>
          <p:cNvPr id="2125" name="Google Shape;2125;p124"/>
          <p:cNvSpPr txBox="1">
            <a:spLocks noGrp="1"/>
          </p:cNvSpPr>
          <p:nvPr>
            <p:ph type="title" idx="3"/>
          </p:nvPr>
        </p:nvSpPr>
        <p:spPr>
          <a:xfrm>
            <a:off x="2159580" y="1992954"/>
            <a:ext cx="3230800" cy="65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850"/>
              <a:t>Confiabilidade das </a:t>
            </a:r>
            <a:r>
              <a:rPr lang="en" sz="1850" err="1"/>
              <a:t>informações</a:t>
            </a:r>
            <a:endParaRPr lang="pt-BR"/>
          </a:p>
          <a:p>
            <a:endParaRPr lang="en" sz="1850"/>
          </a:p>
        </p:txBody>
      </p:sp>
      <p:sp>
        <p:nvSpPr>
          <p:cNvPr id="2127" name="Google Shape;2127;p124"/>
          <p:cNvSpPr txBox="1">
            <a:spLocks noGrp="1"/>
          </p:cNvSpPr>
          <p:nvPr>
            <p:ph type="title" idx="5"/>
          </p:nvPr>
        </p:nvSpPr>
        <p:spPr>
          <a:xfrm>
            <a:off x="2164165" y="4693512"/>
            <a:ext cx="3230800" cy="65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850" err="1"/>
              <a:t>Redução</a:t>
            </a:r>
            <a:r>
              <a:rPr lang="en" sz="1850"/>
              <a:t> de </a:t>
            </a:r>
            <a:r>
              <a:rPr lang="en" sz="1850" err="1">
                <a:cs typeface="Calibri"/>
              </a:rPr>
              <a:t>inadimplências</a:t>
            </a:r>
            <a:r>
              <a:rPr lang="en" sz="1850"/>
              <a:t> e </a:t>
            </a:r>
            <a:r>
              <a:rPr lang="en" sz="1850" err="1"/>
              <a:t>sinistros</a:t>
            </a:r>
            <a:endParaRPr lang="pt-BR"/>
          </a:p>
          <a:p>
            <a:endParaRPr lang="en" sz="1850"/>
          </a:p>
        </p:txBody>
      </p:sp>
      <p:sp>
        <p:nvSpPr>
          <p:cNvPr id="2129" name="Google Shape;2129;p124"/>
          <p:cNvSpPr txBox="1">
            <a:spLocks noGrp="1"/>
          </p:cNvSpPr>
          <p:nvPr>
            <p:ph type="title" idx="7"/>
          </p:nvPr>
        </p:nvSpPr>
        <p:spPr>
          <a:xfrm>
            <a:off x="8178488" y="4566502"/>
            <a:ext cx="3230800" cy="658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1850"/>
              <a:t>Visão </a:t>
            </a:r>
            <a:r>
              <a:rPr lang="en" sz="1850" err="1"/>
              <a:t>estratégica</a:t>
            </a:r>
            <a:r>
              <a:rPr lang="en" sz="1850"/>
              <a:t> e</a:t>
            </a:r>
            <a:r>
              <a:rPr lang="en" sz="1850">
                <a:cs typeface="Calibri"/>
              </a:rPr>
              <a:t> </a:t>
            </a:r>
            <a:r>
              <a:rPr lang="en" sz="1850" err="1">
                <a:cs typeface="Calibri"/>
              </a:rPr>
              <a:t>controle</a:t>
            </a:r>
            <a:r>
              <a:rPr lang="en" sz="1850">
                <a:cs typeface="Calibri"/>
              </a:rPr>
              <a:t> das </a:t>
            </a:r>
            <a:r>
              <a:rPr lang="en" sz="1850" err="1">
                <a:cs typeface="Calibri"/>
              </a:rPr>
              <a:t>próprias</a:t>
            </a:r>
            <a:r>
              <a:rPr lang="en" sz="1850">
                <a:cs typeface="Calibri"/>
              </a:rPr>
              <a:t> </a:t>
            </a:r>
            <a:r>
              <a:rPr lang="en" sz="1850" err="1">
                <a:cs typeface="Calibri"/>
              </a:rPr>
              <a:t>produções</a:t>
            </a:r>
            <a:endParaRPr lang="pt-BR"/>
          </a:p>
          <a:p>
            <a:endParaRPr lang="en" sz="1850">
              <a:cs typeface="Calibri"/>
            </a:endParaRPr>
          </a:p>
        </p:txBody>
      </p:sp>
      <p:grpSp>
        <p:nvGrpSpPr>
          <p:cNvPr id="2130" name="Google Shape;2130;p124"/>
          <p:cNvGrpSpPr/>
          <p:nvPr/>
        </p:nvGrpSpPr>
        <p:grpSpPr>
          <a:xfrm>
            <a:off x="6957085" y="1791197"/>
            <a:ext cx="689869" cy="823200"/>
            <a:chOff x="1571431" y="3154335"/>
            <a:chExt cx="311313" cy="371480"/>
          </a:xfrm>
          <a:solidFill>
            <a:schemeClr val="accent3"/>
          </a:solidFill>
        </p:grpSpPr>
        <p:sp>
          <p:nvSpPr>
            <p:cNvPr id="2131" name="Google Shape;2131;p124"/>
            <p:cNvSpPr/>
            <p:nvPr/>
          </p:nvSpPr>
          <p:spPr>
            <a:xfrm>
              <a:off x="1571431" y="3154335"/>
              <a:ext cx="311313" cy="371480"/>
            </a:xfrm>
            <a:custGeom>
              <a:avLst/>
              <a:gdLst/>
              <a:ahLst/>
              <a:cxnLst/>
              <a:rect l="l" t="t" r="r" b="b"/>
              <a:pathLst>
                <a:path w="11559" h="13793" extrusionOk="0">
                  <a:moveTo>
                    <a:pt x="5828" y="389"/>
                  </a:moveTo>
                  <a:lnTo>
                    <a:pt x="6119" y="486"/>
                  </a:lnTo>
                  <a:lnTo>
                    <a:pt x="6217" y="583"/>
                  </a:lnTo>
                  <a:lnTo>
                    <a:pt x="6411" y="874"/>
                  </a:lnTo>
                  <a:lnTo>
                    <a:pt x="6702" y="1166"/>
                  </a:lnTo>
                  <a:lnTo>
                    <a:pt x="6994" y="1263"/>
                  </a:lnTo>
                  <a:lnTo>
                    <a:pt x="7382" y="1360"/>
                  </a:lnTo>
                  <a:lnTo>
                    <a:pt x="7674" y="1263"/>
                  </a:lnTo>
                  <a:lnTo>
                    <a:pt x="7965" y="1069"/>
                  </a:lnTo>
                  <a:lnTo>
                    <a:pt x="8256" y="1069"/>
                  </a:lnTo>
                  <a:lnTo>
                    <a:pt x="8451" y="1166"/>
                  </a:lnTo>
                  <a:lnTo>
                    <a:pt x="8742" y="1263"/>
                  </a:lnTo>
                  <a:lnTo>
                    <a:pt x="8742" y="1554"/>
                  </a:lnTo>
                  <a:lnTo>
                    <a:pt x="8839" y="1846"/>
                  </a:lnTo>
                  <a:lnTo>
                    <a:pt x="8936" y="2234"/>
                  </a:lnTo>
                  <a:lnTo>
                    <a:pt x="9130" y="2526"/>
                  </a:lnTo>
                  <a:lnTo>
                    <a:pt x="9422" y="2720"/>
                  </a:lnTo>
                  <a:lnTo>
                    <a:pt x="9713" y="2817"/>
                  </a:lnTo>
                  <a:lnTo>
                    <a:pt x="10102" y="2817"/>
                  </a:lnTo>
                  <a:lnTo>
                    <a:pt x="10296" y="2914"/>
                  </a:lnTo>
                  <a:lnTo>
                    <a:pt x="10490" y="3108"/>
                  </a:lnTo>
                  <a:lnTo>
                    <a:pt x="10587" y="3400"/>
                  </a:lnTo>
                  <a:lnTo>
                    <a:pt x="10490" y="3594"/>
                  </a:lnTo>
                  <a:lnTo>
                    <a:pt x="10393" y="3885"/>
                  </a:lnTo>
                  <a:lnTo>
                    <a:pt x="10296" y="4274"/>
                  </a:lnTo>
                  <a:lnTo>
                    <a:pt x="10296" y="4565"/>
                  </a:lnTo>
                  <a:lnTo>
                    <a:pt x="10490" y="4857"/>
                  </a:lnTo>
                  <a:lnTo>
                    <a:pt x="10684" y="5148"/>
                  </a:lnTo>
                  <a:lnTo>
                    <a:pt x="10976" y="5342"/>
                  </a:lnTo>
                  <a:lnTo>
                    <a:pt x="11170" y="5537"/>
                  </a:lnTo>
                  <a:lnTo>
                    <a:pt x="11170" y="5828"/>
                  </a:lnTo>
                  <a:lnTo>
                    <a:pt x="11170" y="6022"/>
                  </a:lnTo>
                  <a:lnTo>
                    <a:pt x="10976" y="6216"/>
                  </a:lnTo>
                  <a:lnTo>
                    <a:pt x="10684" y="6411"/>
                  </a:lnTo>
                  <a:lnTo>
                    <a:pt x="10490" y="6702"/>
                  </a:lnTo>
                  <a:lnTo>
                    <a:pt x="10296" y="6993"/>
                  </a:lnTo>
                  <a:lnTo>
                    <a:pt x="10296" y="7285"/>
                  </a:lnTo>
                  <a:lnTo>
                    <a:pt x="10393" y="7673"/>
                  </a:lnTo>
                  <a:lnTo>
                    <a:pt x="10490" y="7965"/>
                  </a:lnTo>
                  <a:lnTo>
                    <a:pt x="10587" y="8256"/>
                  </a:lnTo>
                  <a:lnTo>
                    <a:pt x="10490" y="8450"/>
                  </a:lnTo>
                  <a:lnTo>
                    <a:pt x="10296" y="8645"/>
                  </a:lnTo>
                  <a:lnTo>
                    <a:pt x="10102" y="8742"/>
                  </a:lnTo>
                  <a:lnTo>
                    <a:pt x="9713" y="8742"/>
                  </a:lnTo>
                  <a:lnTo>
                    <a:pt x="9422" y="8839"/>
                  </a:lnTo>
                  <a:lnTo>
                    <a:pt x="9130" y="9033"/>
                  </a:lnTo>
                  <a:lnTo>
                    <a:pt x="8936" y="9325"/>
                  </a:lnTo>
                  <a:lnTo>
                    <a:pt x="8839" y="9713"/>
                  </a:lnTo>
                  <a:lnTo>
                    <a:pt x="8742" y="10004"/>
                  </a:lnTo>
                  <a:lnTo>
                    <a:pt x="8742" y="10296"/>
                  </a:lnTo>
                  <a:lnTo>
                    <a:pt x="8451" y="10393"/>
                  </a:lnTo>
                  <a:lnTo>
                    <a:pt x="8256" y="10490"/>
                  </a:lnTo>
                  <a:lnTo>
                    <a:pt x="8062" y="10490"/>
                  </a:lnTo>
                  <a:lnTo>
                    <a:pt x="7674" y="10393"/>
                  </a:lnTo>
                  <a:lnTo>
                    <a:pt x="7382" y="10296"/>
                  </a:lnTo>
                  <a:lnTo>
                    <a:pt x="6994" y="10296"/>
                  </a:lnTo>
                  <a:lnTo>
                    <a:pt x="6702" y="10393"/>
                  </a:lnTo>
                  <a:lnTo>
                    <a:pt x="6411" y="10684"/>
                  </a:lnTo>
                  <a:lnTo>
                    <a:pt x="6217" y="10976"/>
                  </a:lnTo>
                  <a:lnTo>
                    <a:pt x="6119" y="11073"/>
                  </a:lnTo>
                  <a:lnTo>
                    <a:pt x="5828" y="11170"/>
                  </a:lnTo>
                  <a:lnTo>
                    <a:pt x="5537" y="11073"/>
                  </a:lnTo>
                  <a:lnTo>
                    <a:pt x="5342" y="10976"/>
                  </a:lnTo>
                  <a:lnTo>
                    <a:pt x="5148" y="10684"/>
                  </a:lnTo>
                  <a:lnTo>
                    <a:pt x="5051" y="10490"/>
                  </a:lnTo>
                  <a:lnTo>
                    <a:pt x="4760" y="10393"/>
                  </a:lnTo>
                  <a:lnTo>
                    <a:pt x="4371" y="10199"/>
                  </a:lnTo>
                  <a:lnTo>
                    <a:pt x="3983" y="10296"/>
                  </a:lnTo>
                  <a:lnTo>
                    <a:pt x="3691" y="10490"/>
                  </a:lnTo>
                  <a:lnTo>
                    <a:pt x="3400" y="10490"/>
                  </a:lnTo>
                  <a:lnTo>
                    <a:pt x="3109" y="10393"/>
                  </a:lnTo>
                  <a:lnTo>
                    <a:pt x="2914" y="10199"/>
                  </a:lnTo>
                  <a:lnTo>
                    <a:pt x="2817" y="10004"/>
                  </a:lnTo>
                  <a:lnTo>
                    <a:pt x="2817" y="9713"/>
                  </a:lnTo>
                  <a:lnTo>
                    <a:pt x="2720" y="9325"/>
                  </a:lnTo>
                  <a:lnTo>
                    <a:pt x="2526" y="9033"/>
                  </a:lnTo>
                  <a:lnTo>
                    <a:pt x="2234" y="8839"/>
                  </a:lnTo>
                  <a:lnTo>
                    <a:pt x="1846" y="8742"/>
                  </a:lnTo>
                  <a:lnTo>
                    <a:pt x="1554" y="8742"/>
                  </a:lnTo>
                  <a:lnTo>
                    <a:pt x="1360" y="8645"/>
                  </a:lnTo>
                  <a:lnTo>
                    <a:pt x="1166" y="8450"/>
                  </a:lnTo>
                  <a:lnTo>
                    <a:pt x="1069" y="8256"/>
                  </a:lnTo>
                  <a:lnTo>
                    <a:pt x="1069" y="7965"/>
                  </a:lnTo>
                  <a:lnTo>
                    <a:pt x="1263" y="7673"/>
                  </a:lnTo>
                  <a:lnTo>
                    <a:pt x="1360" y="7285"/>
                  </a:lnTo>
                  <a:lnTo>
                    <a:pt x="1360" y="6993"/>
                  </a:lnTo>
                  <a:lnTo>
                    <a:pt x="1166" y="6702"/>
                  </a:lnTo>
                  <a:lnTo>
                    <a:pt x="875" y="6411"/>
                  </a:lnTo>
                  <a:lnTo>
                    <a:pt x="680" y="6216"/>
                  </a:lnTo>
                  <a:lnTo>
                    <a:pt x="486" y="6022"/>
                  </a:lnTo>
                  <a:lnTo>
                    <a:pt x="389" y="5828"/>
                  </a:lnTo>
                  <a:lnTo>
                    <a:pt x="486" y="5537"/>
                  </a:lnTo>
                  <a:lnTo>
                    <a:pt x="680" y="5342"/>
                  </a:lnTo>
                  <a:lnTo>
                    <a:pt x="875" y="5148"/>
                  </a:lnTo>
                  <a:lnTo>
                    <a:pt x="1166" y="4857"/>
                  </a:lnTo>
                  <a:lnTo>
                    <a:pt x="1360" y="4565"/>
                  </a:lnTo>
                  <a:lnTo>
                    <a:pt x="1360" y="4274"/>
                  </a:lnTo>
                  <a:lnTo>
                    <a:pt x="1263" y="3885"/>
                  </a:lnTo>
                  <a:lnTo>
                    <a:pt x="1069" y="3594"/>
                  </a:lnTo>
                  <a:lnTo>
                    <a:pt x="1069" y="3400"/>
                  </a:lnTo>
                  <a:lnTo>
                    <a:pt x="1166" y="3108"/>
                  </a:lnTo>
                  <a:lnTo>
                    <a:pt x="1360" y="2914"/>
                  </a:lnTo>
                  <a:lnTo>
                    <a:pt x="1554" y="2817"/>
                  </a:lnTo>
                  <a:lnTo>
                    <a:pt x="1846" y="2817"/>
                  </a:lnTo>
                  <a:lnTo>
                    <a:pt x="2234" y="2720"/>
                  </a:lnTo>
                  <a:lnTo>
                    <a:pt x="2526" y="2526"/>
                  </a:lnTo>
                  <a:lnTo>
                    <a:pt x="2720" y="2234"/>
                  </a:lnTo>
                  <a:lnTo>
                    <a:pt x="2817" y="1846"/>
                  </a:lnTo>
                  <a:lnTo>
                    <a:pt x="2817" y="1554"/>
                  </a:lnTo>
                  <a:lnTo>
                    <a:pt x="2914" y="1263"/>
                  </a:lnTo>
                  <a:lnTo>
                    <a:pt x="3109" y="1166"/>
                  </a:lnTo>
                  <a:lnTo>
                    <a:pt x="3400" y="1069"/>
                  </a:lnTo>
                  <a:lnTo>
                    <a:pt x="3594" y="1069"/>
                  </a:lnTo>
                  <a:lnTo>
                    <a:pt x="3886" y="1263"/>
                  </a:lnTo>
                  <a:lnTo>
                    <a:pt x="4274" y="1360"/>
                  </a:lnTo>
                  <a:lnTo>
                    <a:pt x="4565" y="1263"/>
                  </a:lnTo>
                  <a:lnTo>
                    <a:pt x="4954" y="1166"/>
                  </a:lnTo>
                  <a:lnTo>
                    <a:pt x="5148" y="874"/>
                  </a:lnTo>
                  <a:lnTo>
                    <a:pt x="5342" y="583"/>
                  </a:lnTo>
                  <a:lnTo>
                    <a:pt x="5537" y="486"/>
                  </a:lnTo>
                  <a:lnTo>
                    <a:pt x="5828" y="389"/>
                  </a:lnTo>
                  <a:close/>
                  <a:moveTo>
                    <a:pt x="9130" y="10199"/>
                  </a:moveTo>
                  <a:lnTo>
                    <a:pt x="10102" y="12238"/>
                  </a:lnTo>
                  <a:lnTo>
                    <a:pt x="8839" y="12044"/>
                  </a:lnTo>
                  <a:lnTo>
                    <a:pt x="8548" y="12044"/>
                  </a:lnTo>
                  <a:lnTo>
                    <a:pt x="8353" y="12238"/>
                  </a:lnTo>
                  <a:lnTo>
                    <a:pt x="7771" y="13404"/>
                  </a:lnTo>
                  <a:lnTo>
                    <a:pt x="7674" y="13404"/>
                  </a:lnTo>
                  <a:lnTo>
                    <a:pt x="6605" y="11170"/>
                  </a:lnTo>
                  <a:lnTo>
                    <a:pt x="6799" y="10879"/>
                  </a:lnTo>
                  <a:lnTo>
                    <a:pt x="6896" y="10781"/>
                  </a:lnTo>
                  <a:lnTo>
                    <a:pt x="7091" y="10684"/>
                  </a:lnTo>
                  <a:lnTo>
                    <a:pt x="7576" y="10684"/>
                  </a:lnTo>
                  <a:lnTo>
                    <a:pt x="7965" y="10879"/>
                  </a:lnTo>
                  <a:lnTo>
                    <a:pt x="8256" y="10879"/>
                  </a:lnTo>
                  <a:lnTo>
                    <a:pt x="8742" y="10781"/>
                  </a:lnTo>
                  <a:lnTo>
                    <a:pt x="9033" y="10490"/>
                  </a:lnTo>
                  <a:lnTo>
                    <a:pt x="9130" y="10199"/>
                  </a:lnTo>
                  <a:close/>
                  <a:moveTo>
                    <a:pt x="5828" y="0"/>
                  </a:moveTo>
                  <a:lnTo>
                    <a:pt x="5342" y="97"/>
                  </a:lnTo>
                  <a:lnTo>
                    <a:pt x="5148" y="292"/>
                  </a:lnTo>
                  <a:lnTo>
                    <a:pt x="4857" y="680"/>
                  </a:lnTo>
                  <a:lnTo>
                    <a:pt x="4663" y="777"/>
                  </a:lnTo>
                  <a:lnTo>
                    <a:pt x="4468" y="874"/>
                  </a:lnTo>
                  <a:lnTo>
                    <a:pt x="4080" y="874"/>
                  </a:lnTo>
                  <a:lnTo>
                    <a:pt x="3691" y="680"/>
                  </a:lnTo>
                  <a:lnTo>
                    <a:pt x="3303" y="680"/>
                  </a:lnTo>
                  <a:lnTo>
                    <a:pt x="2914" y="777"/>
                  </a:lnTo>
                  <a:lnTo>
                    <a:pt x="2623" y="1069"/>
                  </a:lnTo>
                  <a:lnTo>
                    <a:pt x="2429" y="1360"/>
                  </a:lnTo>
                  <a:lnTo>
                    <a:pt x="2429" y="1846"/>
                  </a:lnTo>
                  <a:lnTo>
                    <a:pt x="2331" y="2040"/>
                  </a:lnTo>
                  <a:lnTo>
                    <a:pt x="2234" y="2234"/>
                  </a:lnTo>
                  <a:lnTo>
                    <a:pt x="2040" y="2331"/>
                  </a:lnTo>
                  <a:lnTo>
                    <a:pt x="1846" y="2331"/>
                  </a:lnTo>
                  <a:lnTo>
                    <a:pt x="1457" y="2428"/>
                  </a:lnTo>
                  <a:lnTo>
                    <a:pt x="1069" y="2526"/>
                  </a:lnTo>
                  <a:lnTo>
                    <a:pt x="777" y="2914"/>
                  </a:lnTo>
                  <a:lnTo>
                    <a:pt x="680" y="3303"/>
                  </a:lnTo>
                  <a:lnTo>
                    <a:pt x="680" y="3691"/>
                  </a:lnTo>
                  <a:lnTo>
                    <a:pt x="875" y="4080"/>
                  </a:lnTo>
                  <a:lnTo>
                    <a:pt x="972" y="4274"/>
                  </a:lnTo>
                  <a:lnTo>
                    <a:pt x="875" y="4468"/>
                  </a:lnTo>
                  <a:lnTo>
                    <a:pt x="875" y="4662"/>
                  </a:lnTo>
                  <a:lnTo>
                    <a:pt x="680" y="4857"/>
                  </a:lnTo>
                  <a:lnTo>
                    <a:pt x="292" y="5051"/>
                  </a:lnTo>
                  <a:lnTo>
                    <a:pt x="98" y="5342"/>
                  </a:lnTo>
                  <a:lnTo>
                    <a:pt x="0" y="5828"/>
                  </a:lnTo>
                  <a:lnTo>
                    <a:pt x="98" y="6216"/>
                  </a:lnTo>
                  <a:lnTo>
                    <a:pt x="292" y="6508"/>
                  </a:lnTo>
                  <a:lnTo>
                    <a:pt x="680" y="6799"/>
                  </a:lnTo>
                  <a:lnTo>
                    <a:pt x="875" y="6896"/>
                  </a:lnTo>
                  <a:lnTo>
                    <a:pt x="875" y="7091"/>
                  </a:lnTo>
                  <a:lnTo>
                    <a:pt x="972" y="7285"/>
                  </a:lnTo>
                  <a:lnTo>
                    <a:pt x="875" y="7479"/>
                  </a:lnTo>
                  <a:lnTo>
                    <a:pt x="680" y="7868"/>
                  </a:lnTo>
                  <a:lnTo>
                    <a:pt x="680" y="8256"/>
                  </a:lnTo>
                  <a:lnTo>
                    <a:pt x="777" y="8645"/>
                  </a:lnTo>
                  <a:lnTo>
                    <a:pt x="1069" y="9033"/>
                  </a:lnTo>
                  <a:lnTo>
                    <a:pt x="1457" y="9130"/>
                  </a:lnTo>
                  <a:lnTo>
                    <a:pt x="1846" y="9227"/>
                  </a:lnTo>
                  <a:lnTo>
                    <a:pt x="2137" y="9325"/>
                  </a:lnTo>
                  <a:lnTo>
                    <a:pt x="2331" y="9519"/>
                  </a:lnTo>
                  <a:lnTo>
                    <a:pt x="1069" y="12044"/>
                  </a:lnTo>
                  <a:lnTo>
                    <a:pt x="1069" y="12335"/>
                  </a:lnTo>
                  <a:lnTo>
                    <a:pt x="1166" y="12530"/>
                  </a:lnTo>
                  <a:lnTo>
                    <a:pt x="1360" y="12627"/>
                  </a:lnTo>
                  <a:lnTo>
                    <a:pt x="1554" y="12724"/>
                  </a:lnTo>
                  <a:lnTo>
                    <a:pt x="2817" y="12433"/>
                  </a:lnTo>
                  <a:lnTo>
                    <a:pt x="2914" y="12433"/>
                  </a:lnTo>
                  <a:lnTo>
                    <a:pt x="3497" y="13598"/>
                  </a:lnTo>
                  <a:lnTo>
                    <a:pt x="3691" y="13792"/>
                  </a:lnTo>
                  <a:lnTo>
                    <a:pt x="4177" y="13792"/>
                  </a:lnTo>
                  <a:lnTo>
                    <a:pt x="4274" y="13598"/>
                  </a:lnTo>
                  <a:lnTo>
                    <a:pt x="4663" y="12724"/>
                  </a:lnTo>
                  <a:lnTo>
                    <a:pt x="4663" y="12627"/>
                  </a:lnTo>
                  <a:lnTo>
                    <a:pt x="4565" y="12530"/>
                  </a:lnTo>
                  <a:lnTo>
                    <a:pt x="4468" y="12433"/>
                  </a:lnTo>
                  <a:lnTo>
                    <a:pt x="4274" y="12627"/>
                  </a:lnTo>
                  <a:lnTo>
                    <a:pt x="3886" y="13404"/>
                  </a:lnTo>
                  <a:lnTo>
                    <a:pt x="3206" y="12238"/>
                  </a:lnTo>
                  <a:lnTo>
                    <a:pt x="3011" y="12044"/>
                  </a:lnTo>
                  <a:lnTo>
                    <a:pt x="2817" y="12044"/>
                  </a:lnTo>
                  <a:lnTo>
                    <a:pt x="1457" y="12238"/>
                  </a:lnTo>
                  <a:lnTo>
                    <a:pt x="2429" y="10199"/>
                  </a:lnTo>
                  <a:lnTo>
                    <a:pt x="2623" y="10490"/>
                  </a:lnTo>
                  <a:lnTo>
                    <a:pt x="2914" y="10781"/>
                  </a:lnTo>
                  <a:lnTo>
                    <a:pt x="3303" y="10879"/>
                  </a:lnTo>
                  <a:lnTo>
                    <a:pt x="3691" y="10879"/>
                  </a:lnTo>
                  <a:lnTo>
                    <a:pt x="4080" y="10684"/>
                  </a:lnTo>
                  <a:lnTo>
                    <a:pt x="4468" y="10684"/>
                  </a:lnTo>
                  <a:lnTo>
                    <a:pt x="4663" y="10781"/>
                  </a:lnTo>
                  <a:lnTo>
                    <a:pt x="4857" y="10879"/>
                  </a:lnTo>
                  <a:lnTo>
                    <a:pt x="4954" y="11170"/>
                  </a:lnTo>
                  <a:lnTo>
                    <a:pt x="4760" y="11753"/>
                  </a:lnTo>
                  <a:lnTo>
                    <a:pt x="4760" y="11850"/>
                  </a:lnTo>
                  <a:lnTo>
                    <a:pt x="4857" y="11947"/>
                  </a:lnTo>
                  <a:lnTo>
                    <a:pt x="4954" y="11947"/>
                  </a:lnTo>
                  <a:lnTo>
                    <a:pt x="5051" y="11850"/>
                  </a:lnTo>
                  <a:lnTo>
                    <a:pt x="5342" y="11461"/>
                  </a:lnTo>
                  <a:lnTo>
                    <a:pt x="5537" y="11558"/>
                  </a:lnTo>
                  <a:lnTo>
                    <a:pt x="6119" y="11558"/>
                  </a:lnTo>
                  <a:lnTo>
                    <a:pt x="6314" y="11461"/>
                  </a:lnTo>
                  <a:lnTo>
                    <a:pt x="7285" y="13598"/>
                  </a:lnTo>
                  <a:lnTo>
                    <a:pt x="7479" y="13792"/>
                  </a:lnTo>
                  <a:lnTo>
                    <a:pt x="7868" y="13792"/>
                  </a:lnTo>
                  <a:lnTo>
                    <a:pt x="8062" y="13598"/>
                  </a:lnTo>
                  <a:lnTo>
                    <a:pt x="8742" y="12433"/>
                  </a:lnTo>
                  <a:lnTo>
                    <a:pt x="10005" y="12724"/>
                  </a:lnTo>
                  <a:lnTo>
                    <a:pt x="10296" y="12627"/>
                  </a:lnTo>
                  <a:lnTo>
                    <a:pt x="10490" y="12530"/>
                  </a:lnTo>
                  <a:lnTo>
                    <a:pt x="10587" y="12335"/>
                  </a:lnTo>
                  <a:lnTo>
                    <a:pt x="10490" y="12044"/>
                  </a:lnTo>
                  <a:lnTo>
                    <a:pt x="9325" y="9519"/>
                  </a:lnTo>
                  <a:lnTo>
                    <a:pt x="9519" y="9325"/>
                  </a:lnTo>
                  <a:lnTo>
                    <a:pt x="9810" y="9227"/>
                  </a:lnTo>
                  <a:lnTo>
                    <a:pt x="10199" y="9130"/>
                  </a:lnTo>
                  <a:lnTo>
                    <a:pt x="10490" y="9033"/>
                  </a:lnTo>
                  <a:lnTo>
                    <a:pt x="10782" y="8645"/>
                  </a:lnTo>
                  <a:lnTo>
                    <a:pt x="10976" y="8256"/>
                  </a:lnTo>
                  <a:lnTo>
                    <a:pt x="10879" y="7868"/>
                  </a:lnTo>
                  <a:lnTo>
                    <a:pt x="10782" y="7479"/>
                  </a:lnTo>
                  <a:lnTo>
                    <a:pt x="10684" y="7285"/>
                  </a:lnTo>
                  <a:lnTo>
                    <a:pt x="10684" y="7091"/>
                  </a:lnTo>
                  <a:lnTo>
                    <a:pt x="10782" y="6896"/>
                  </a:lnTo>
                  <a:lnTo>
                    <a:pt x="10976" y="6799"/>
                  </a:lnTo>
                  <a:lnTo>
                    <a:pt x="11267" y="6508"/>
                  </a:lnTo>
                  <a:lnTo>
                    <a:pt x="11461" y="6216"/>
                  </a:lnTo>
                  <a:lnTo>
                    <a:pt x="11559" y="5828"/>
                  </a:lnTo>
                  <a:lnTo>
                    <a:pt x="11461" y="5342"/>
                  </a:lnTo>
                  <a:lnTo>
                    <a:pt x="11267" y="5051"/>
                  </a:lnTo>
                  <a:lnTo>
                    <a:pt x="10976" y="4857"/>
                  </a:lnTo>
                  <a:lnTo>
                    <a:pt x="10782" y="4662"/>
                  </a:lnTo>
                  <a:lnTo>
                    <a:pt x="10684" y="4468"/>
                  </a:lnTo>
                  <a:lnTo>
                    <a:pt x="10684" y="4274"/>
                  </a:lnTo>
                  <a:lnTo>
                    <a:pt x="10782" y="4080"/>
                  </a:lnTo>
                  <a:lnTo>
                    <a:pt x="10879" y="3691"/>
                  </a:lnTo>
                  <a:lnTo>
                    <a:pt x="10976" y="3303"/>
                  </a:lnTo>
                  <a:lnTo>
                    <a:pt x="10782" y="2914"/>
                  </a:lnTo>
                  <a:lnTo>
                    <a:pt x="10490" y="2526"/>
                  </a:lnTo>
                  <a:lnTo>
                    <a:pt x="10199" y="2428"/>
                  </a:lnTo>
                  <a:lnTo>
                    <a:pt x="9810" y="2331"/>
                  </a:lnTo>
                  <a:lnTo>
                    <a:pt x="9519" y="2331"/>
                  </a:lnTo>
                  <a:lnTo>
                    <a:pt x="9422" y="2234"/>
                  </a:lnTo>
                  <a:lnTo>
                    <a:pt x="9228" y="2040"/>
                  </a:lnTo>
                  <a:lnTo>
                    <a:pt x="9228" y="1846"/>
                  </a:lnTo>
                  <a:lnTo>
                    <a:pt x="9130" y="1360"/>
                  </a:lnTo>
                  <a:lnTo>
                    <a:pt x="9033" y="1069"/>
                  </a:lnTo>
                  <a:lnTo>
                    <a:pt x="8742" y="777"/>
                  </a:lnTo>
                  <a:lnTo>
                    <a:pt x="8256" y="680"/>
                  </a:lnTo>
                  <a:lnTo>
                    <a:pt x="7965" y="680"/>
                  </a:lnTo>
                  <a:lnTo>
                    <a:pt x="7576" y="874"/>
                  </a:lnTo>
                  <a:lnTo>
                    <a:pt x="7091" y="874"/>
                  </a:lnTo>
                  <a:lnTo>
                    <a:pt x="6896" y="777"/>
                  </a:lnTo>
                  <a:lnTo>
                    <a:pt x="6799" y="680"/>
                  </a:lnTo>
                  <a:lnTo>
                    <a:pt x="6508" y="292"/>
                  </a:lnTo>
                  <a:lnTo>
                    <a:pt x="6217" y="97"/>
                  </a:lnTo>
                  <a:lnTo>
                    <a:pt x="5828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2" name="Google Shape;2132;p124"/>
            <p:cNvSpPr/>
            <p:nvPr/>
          </p:nvSpPr>
          <p:spPr>
            <a:xfrm>
              <a:off x="1571431" y="3154335"/>
              <a:ext cx="311313" cy="371480"/>
            </a:xfrm>
            <a:custGeom>
              <a:avLst/>
              <a:gdLst/>
              <a:ahLst/>
              <a:cxnLst/>
              <a:rect l="l" t="t" r="r" b="b"/>
              <a:pathLst>
                <a:path w="11559" h="13793" fill="none" extrusionOk="0">
                  <a:moveTo>
                    <a:pt x="10976" y="4857"/>
                  </a:moveTo>
                  <a:lnTo>
                    <a:pt x="10976" y="4857"/>
                  </a:lnTo>
                  <a:lnTo>
                    <a:pt x="10782" y="4662"/>
                  </a:lnTo>
                  <a:lnTo>
                    <a:pt x="10684" y="4468"/>
                  </a:lnTo>
                  <a:lnTo>
                    <a:pt x="10684" y="4274"/>
                  </a:lnTo>
                  <a:lnTo>
                    <a:pt x="10782" y="4080"/>
                  </a:lnTo>
                  <a:lnTo>
                    <a:pt x="10782" y="4080"/>
                  </a:lnTo>
                  <a:lnTo>
                    <a:pt x="10879" y="3691"/>
                  </a:lnTo>
                  <a:lnTo>
                    <a:pt x="10976" y="3303"/>
                  </a:lnTo>
                  <a:lnTo>
                    <a:pt x="10782" y="2914"/>
                  </a:lnTo>
                  <a:lnTo>
                    <a:pt x="10782" y="2914"/>
                  </a:lnTo>
                  <a:lnTo>
                    <a:pt x="10490" y="2526"/>
                  </a:lnTo>
                  <a:lnTo>
                    <a:pt x="10199" y="2428"/>
                  </a:lnTo>
                  <a:lnTo>
                    <a:pt x="9810" y="2331"/>
                  </a:lnTo>
                  <a:lnTo>
                    <a:pt x="9810" y="2331"/>
                  </a:lnTo>
                  <a:lnTo>
                    <a:pt x="9519" y="2331"/>
                  </a:lnTo>
                  <a:lnTo>
                    <a:pt x="9422" y="2234"/>
                  </a:lnTo>
                  <a:lnTo>
                    <a:pt x="9228" y="2040"/>
                  </a:lnTo>
                  <a:lnTo>
                    <a:pt x="9228" y="1846"/>
                  </a:lnTo>
                  <a:lnTo>
                    <a:pt x="9228" y="1846"/>
                  </a:lnTo>
                  <a:lnTo>
                    <a:pt x="9130" y="1360"/>
                  </a:lnTo>
                  <a:lnTo>
                    <a:pt x="9033" y="1069"/>
                  </a:lnTo>
                  <a:lnTo>
                    <a:pt x="8742" y="777"/>
                  </a:lnTo>
                  <a:lnTo>
                    <a:pt x="8742" y="777"/>
                  </a:lnTo>
                  <a:lnTo>
                    <a:pt x="8256" y="680"/>
                  </a:lnTo>
                  <a:lnTo>
                    <a:pt x="7965" y="680"/>
                  </a:lnTo>
                  <a:lnTo>
                    <a:pt x="7576" y="874"/>
                  </a:lnTo>
                  <a:lnTo>
                    <a:pt x="7576" y="874"/>
                  </a:lnTo>
                  <a:lnTo>
                    <a:pt x="7285" y="874"/>
                  </a:lnTo>
                  <a:lnTo>
                    <a:pt x="7091" y="874"/>
                  </a:lnTo>
                  <a:lnTo>
                    <a:pt x="6896" y="777"/>
                  </a:lnTo>
                  <a:lnTo>
                    <a:pt x="6799" y="680"/>
                  </a:lnTo>
                  <a:lnTo>
                    <a:pt x="6799" y="680"/>
                  </a:lnTo>
                  <a:lnTo>
                    <a:pt x="6508" y="292"/>
                  </a:lnTo>
                  <a:lnTo>
                    <a:pt x="6217" y="97"/>
                  </a:lnTo>
                  <a:lnTo>
                    <a:pt x="5828" y="0"/>
                  </a:lnTo>
                  <a:lnTo>
                    <a:pt x="5828" y="0"/>
                  </a:lnTo>
                  <a:lnTo>
                    <a:pt x="5342" y="97"/>
                  </a:lnTo>
                  <a:lnTo>
                    <a:pt x="5148" y="292"/>
                  </a:lnTo>
                  <a:lnTo>
                    <a:pt x="4857" y="680"/>
                  </a:lnTo>
                  <a:lnTo>
                    <a:pt x="4857" y="680"/>
                  </a:lnTo>
                  <a:lnTo>
                    <a:pt x="4663" y="777"/>
                  </a:lnTo>
                  <a:lnTo>
                    <a:pt x="4468" y="874"/>
                  </a:lnTo>
                  <a:lnTo>
                    <a:pt x="4274" y="874"/>
                  </a:lnTo>
                  <a:lnTo>
                    <a:pt x="4080" y="874"/>
                  </a:lnTo>
                  <a:lnTo>
                    <a:pt x="4080" y="874"/>
                  </a:lnTo>
                  <a:lnTo>
                    <a:pt x="3691" y="680"/>
                  </a:lnTo>
                  <a:lnTo>
                    <a:pt x="3303" y="680"/>
                  </a:lnTo>
                  <a:lnTo>
                    <a:pt x="2914" y="777"/>
                  </a:lnTo>
                  <a:lnTo>
                    <a:pt x="2914" y="777"/>
                  </a:lnTo>
                  <a:lnTo>
                    <a:pt x="2623" y="1069"/>
                  </a:lnTo>
                  <a:lnTo>
                    <a:pt x="2429" y="1360"/>
                  </a:lnTo>
                  <a:lnTo>
                    <a:pt x="2429" y="1846"/>
                  </a:lnTo>
                  <a:lnTo>
                    <a:pt x="2429" y="1846"/>
                  </a:lnTo>
                  <a:lnTo>
                    <a:pt x="2331" y="2040"/>
                  </a:lnTo>
                  <a:lnTo>
                    <a:pt x="2234" y="2234"/>
                  </a:lnTo>
                  <a:lnTo>
                    <a:pt x="2040" y="2331"/>
                  </a:lnTo>
                  <a:lnTo>
                    <a:pt x="1846" y="2331"/>
                  </a:lnTo>
                  <a:lnTo>
                    <a:pt x="1846" y="2331"/>
                  </a:lnTo>
                  <a:lnTo>
                    <a:pt x="1457" y="2428"/>
                  </a:lnTo>
                  <a:lnTo>
                    <a:pt x="1069" y="2526"/>
                  </a:lnTo>
                  <a:lnTo>
                    <a:pt x="777" y="2914"/>
                  </a:lnTo>
                  <a:lnTo>
                    <a:pt x="777" y="2914"/>
                  </a:lnTo>
                  <a:lnTo>
                    <a:pt x="680" y="3303"/>
                  </a:lnTo>
                  <a:lnTo>
                    <a:pt x="680" y="3691"/>
                  </a:lnTo>
                  <a:lnTo>
                    <a:pt x="875" y="4080"/>
                  </a:lnTo>
                  <a:lnTo>
                    <a:pt x="875" y="4080"/>
                  </a:lnTo>
                  <a:lnTo>
                    <a:pt x="972" y="4274"/>
                  </a:lnTo>
                  <a:lnTo>
                    <a:pt x="875" y="4468"/>
                  </a:lnTo>
                  <a:lnTo>
                    <a:pt x="875" y="4662"/>
                  </a:lnTo>
                  <a:lnTo>
                    <a:pt x="680" y="4857"/>
                  </a:lnTo>
                  <a:lnTo>
                    <a:pt x="680" y="4857"/>
                  </a:lnTo>
                  <a:lnTo>
                    <a:pt x="292" y="5051"/>
                  </a:lnTo>
                  <a:lnTo>
                    <a:pt x="98" y="5342"/>
                  </a:lnTo>
                  <a:lnTo>
                    <a:pt x="0" y="5828"/>
                  </a:lnTo>
                  <a:lnTo>
                    <a:pt x="0" y="5828"/>
                  </a:lnTo>
                  <a:lnTo>
                    <a:pt x="98" y="6216"/>
                  </a:lnTo>
                  <a:lnTo>
                    <a:pt x="292" y="6508"/>
                  </a:lnTo>
                  <a:lnTo>
                    <a:pt x="680" y="6799"/>
                  </a:lnTo>
                  <a:lnTo>
                    <a:pt x="680" y="6799"/>
                  </a:lnTo>
                  <a:lnTo>
                    <a:pt x="875" y="6896"/>
                  </a:lnTo>
                  <a:lnTo>
                    <a:pt x="875" y="7091"/>
                  </a:lnTo>
                  <a:lnTo>
                    <a:pt x="972" y="7285"/>
                  </a:lnTo>
                  <a:lnTo>
                    <a:pt x="875" y="7479"/>
                  </a:lnTo>
                  <a:lnTo>
                    <a:pt x="875" y="7479"/>
                  </a:lnTo>
                  <a:lnTo>
                    <a:pt x="680" y="7868"/>
                  </a:lnTo>
                  <a:lnTo>
                    <a:pt x="680" y="8256"/>
                  </a:lnTo>
                  <a:lnTo>
                    <a:pt x="777" y="8645"/>
                  </a:lnTo>
                  <a:lnTo>
                    <a:pt x="777" y="8645"/>
                  </a:lnTo>
                  <a:lnTo>
                    <a:pt x="1069" y="9033"/>
                  </a:lnTo>
                  <a:lnTo>
                    <a:pt x="1457" y="9130"/>
                  </a:lnTo>
                  <a:lnTo>
                    <a:pt x="1846" y="9227"/>
                  </a:lnTo>
                  <a:lnTo>
                    <a:pt x="1846" y="9227"/>
                  </a:lnTo>
                  <a:lnTo>
                    <a:pt x="2137" y="9325"/>
                  </a:lnTo>
                  <a:lnTo>
                    <a:pt x="2331" y="9519"/>
                  </a:lnTo>
                  <a:lnTo>
                    <a:pt x="1069" y="12044"/>
                  </a:lnTo>
                  <a:lnTo>
                    <a:pt x="1069" y="12044"/>
                  </a:lnTo>
                  <a:lnTo>
                    <a:pt x="1069" y="12335"/>
                  </a:lnTo>
                  <a:lnTo>
                    <a:pt x="1166" y="12530"/>
                  </a:lnTo>
                  <a:lnTo>
                    <a:pt x="1166" y="12530"/>
                  </a:lnTo>
                  <a:lnTo>
                    <a:pt x="1360" y="12627"/>
                  </a:lnTo>
                  <a:lnTo>
                    <a:pt x="1554" y="12724"/>
                  </a:lnTo>
                  <a:lnTo>
                    <a:pt x="2817" y="12433"/>
                  </a:lnTo>
                  <a:lnTo>
                    <a:pt x="2817" y="12433"/>
                  </a:lnTo>
                  <a:lnTo>
                    <a:pt x="2914" y="12433"/>
                  </a:lnTo>
                  <a:lnTo>
                    <a:pt x="3497" y="13598"/>
                  </a:lnTo>
                  <a:lnTo>
                    <a:pt x="3497" y="13598"/>
                  </a:lnTo>
                  <a:lnTo>
                    <a:pt x="3691" y="13792"/>
                  </a:lnTo>
                  <a:lnTo>
                    <a:pt x="3886" y="13792"/>
                  </a:lnTo>
                  <a:lnTo>
                    <a:pt x="4177" y="13792"/>
                  </a:lnTo>
                  <a:lnTo>
                    <a:pt x="4274" y="13598"/>
                  </a:lnTo>
                  <a:lnTo>
                    <a:pt x="4663" y="12724"/>
                  </a:lnTo>
                  <a:lnTo>
                    <a:pt x="4663" y="12724"/>
                  </a:lnTo>
                  <a:lnTo>
                    <a:pt x="4663" y="12627"/>
                  </a:lnTo>
                  <a:lnTo>
                    <a:pt x="4565" y="12530"/>
                  </a:lnTo>
                  <a:lnTo>
                    <a:pt x="4565" y="12530"/>
                  </a:lnTo>
                  <a:lnTo>
                    <a:pt x="4468" y="12433"/>
                  </a:lnTo>
                  <a:lnTo>
                    <a:pt x="4274" y="12627"/>
                  </a:lnTo>
                  <a:lnTo>
                    <a:pt x="3886" y="13404"/>
                  </a:lnTo>
                  <a:lnTo>
                    <a:pt x="3886" y="13404"/>
                  </a:lnTo>
                  <a:lnTo>
                    <a:pt x="3886" y="13404"/>
                  </a:lnTo>
                  <a:lnTo>
                    <a:pt x="3886" y="13404"/>
                  </a:lnTo>
                  <a:lnTo>
                    <a:pt x="3886" y="13404"/>
                  </a:lnTo>
                  <a:lnTo>
                    <a:pt x="3206" y="12238"/>
                  </a:lnTo>
                  <a:lnTo>
                    <a:pt x="3206" y="12238"/>
                  </a:lnTo>
                  <a:lnTo>
                    <a:pt x="3011" y="12044"/>
                  </a:lnTo>
                  <a:lnTo>
                    <a:pt x="2817" y="12044"/>
                  </a:lnTo>
                  <a:lnTo>
                    <a:pt x="1457" y="12238"/>
                  </a:lnTo>
                  <a:lnTo>
                    <a:pt x="1457" y="12238"/>
                  </a:lnTo>
                  <a:lnTo>
                    <a:pt x="1457" y="12238"/>
                  </a:lnTo>
                  <a:lnTo>
                    <a:pt x="1457" y="12238"/>
                  </a:lnTo>
                  <a:lnTo>
                    <a:pt x="1457" y="12238"/>
                  </a:lnTo>
                  <a:lnTo>
                    <a:pt x="2429" y="10199"/>
                  </a:lnTo>
                  <a:lnTo>
                    <a:pt x="2429" y="10199"/>
                  </a:lnTo>
                  <a:lnTo>
                    <a:pt x="2623" y="10490"/>
                  </a:lnTo>
                  <a:lnTo>
                    <a:pt x="2914" y="10781"/>
                  </a:lnTo>
                  <a:lnTo>
                    <a:pt x="2914" y="10781"/>
                  </a:lnTo>
                  <a:lnTo>
                    <a:pt x="3303" y="10879"/>
                  </a:lnTo>
                  <a:lnTo>
                    <a:pt x="3691" y="10879"/>
                  </a:lnTo>
                  <a:lnTo>
                    <a:pt x="4080" y="10684"/>
                  </a:lnTo>
                  <a:lnTo>
                    <a:pt x="4080" y="10684"/>
                  </a:lnTo>
                  <a:lnTo>
                    <a:pt x="4274" y="10684"/>
                  </a:lnTo>
                  <a:lnTo>
                    <a:pt x="4468" y="10684"/>
                  </a:lnTo>
                  <a:lnTo>
                    <a:pt x="4663" y="10781"/>
                  </a:lnTo>
                  <a:lnTo>
                    <a:pt x="4857" y="10879"/>
                  </a:lnTo>
                  <a:lnTo>
                    <a:pt x="4954" y="11170"/>
                  </a:lnTo>
                  <a:lnTo>
                    <a:pt x="4954" y="11170"/>
                  </a:lnTo>
                  <a:lnTo>
                    <a:pt x="4954" y="11170"/>
                  </a:lnTo>
                  <a:lnTo>
                    <a:pt x="4760" y="11753"/>
                  </a:lnTo>
                  <a:lnTo>
                    <a:pt x="4760" y="11753"/>
                  </a:lnTo>
                  <a:lnTo>
                    <a:pt x="4760" y="11850"/>
                  </a:lnTo>
                  <a:lnTo>
                    <a:pt x="4857" y="11947"/>
                  </a:lnTo>
                  <a:lnTo>
                    <a:pt x="4857" y="11947"/>
                  </a:lnTo>
                  <a:lnTo>
                    <a:pt x="4954" y="11947"/>
                  </a:lnTo>
                  <a:lnTo>
                    <a:pt x="5051" y="11850"/>
                  </a:lnTo>
                  <a:lnTo>
                    <a:pt x="5342" y="11461"/>
                  </a:lnTo>
                  <a:lnTo>
                    <a:pt x="5342" y="11461"/>
                  </a:lnTo>
                  <a:lnTo>
                    <a:pt x="5537" y="11558"/>
                  </a:lnTo>
                  <a:lnTo>
                    <a:pt x="5828" y="11558"/>
                  </a:lnTo>
                  <a:lnTo>
                    <a:pt x="5828" y="11558"/>
                  </a:lnTo>
                  <a:lnTo>
                    <a:pt x="6119" y="11558"/>
                  </a:lnTo>
                  <a:lnTo>
                    <a:pt x="6314" y="11461"/>
                  </a:lnTo>
                  <a:lnTo>
                    <a:pt x="7285" y="13598"/>
                  </a:lnTo>
                  <a:lnTo>
                    <a:pt x="7285" y="13598"/>
                  </a:lnTo>
                  <a:lnTo>
                    <a:pt x="7479" y="13792"/>
                  </a:lnTo>
                  <a:lnTo>
                    <a:pt x="7674" y="13792"/>
                  </a:lnTo>
                  <a:lnTo>
                    <a:pt x="7868" y="13792"/>
                  </a:lnTo>
                  <a:lnTo>
                    <a:pt x="8062" y="13598"/>
                  </a:lnTo>
                  <a:lnTo>
                    <a:pt x="8742" y="12433"/>
                  </a:lnTo>
                  <a:lnTo>
                    <a:pt x="8742" y="12433"/>
                  </a:lnTo>
                  <a:lnTo>
                    <a:pt x="8742" y="12433"/>
                  </a:lnTo>
                  <a:lnTo>
                    <a:pt x="10005" y="12724"/>
                  </a:lnTo>
                  <a:lnTo>
                    <a:pt x="10005" y="12724"/>
                  </a:lnTo>
                  <a:lnTo>
                    <a:pt x="10296" y="12627"/>
                  </a:lnTo>
                  <a:lnTo>
                    <a:pt x="10490" y="12530"/>
                  </a:lnTo>
                  <a:lnTo>
                    <a:pt x="10490" y="12530"/>
                  </a:lnTo>
                  <a:lnTo>
                    <a:pt x="10587" y="12335"/>
                  </a:lnTo>
                  <a:lnTo>
                    <a:pt x="10490" y="12044"/>
                  </a:lnTo>
                  <a:lnTo>
                    <a:pt x="9325" y="9519"/>
                  </a:lnTo>
                  <a:lnTo>
                    <a:pt x="9325" y="9519"/>
                  </a:lnTo>
                  <a:lnTo>
                    <a:pt x="9519" y="9325"/>
                  </a:lnTo>
                  <a:lnTo>
                    <a:pt x="9810" y="9227"/>
                  </a:lnTo>
                  <a:lnTo>
                    <a:pt x="9810" y="9227"/>
                  </a:lnTo>
                  <a:lnTo>
                    <a:pt x="10199" y="9130"/>
                  </a:lnTo>
                  <a:lnTo>
                    <a:pt x="10490" y="9033"/>
                  </a:lnTo>
                  <a:lnTo>
                    <a:pt x="10782" y="8645"/>
                  </a:lnTo>
                  <a:lnTo>
                    <a:pt x="10782" y="8645"/>
                  </a:lnTo>
                  <a:lnTo>
                    <a:pt x="10976" y="8256"/>
                  </a:lnTo>
                  <a:lnTo>
                    <a:pt x="10879" y="7868"/>
                  </a:lnTo>
                  <a:lnTo>
                    <a:pt x="10782" y="7479"/>
                  </a:lnTo>
                  <a:lnTo>
                    <a:pt x="10782" y="7479"/>
                  </a:lnTo>
                  <a:lnTo>
                    <a:pt x="10684" y="7285"/>
                  </a:lnTo>
                  <a:lnTo>
                    <a:pt x="10684" y="7091"/>
                  </a:lnTo>
                  <a:lnTo>
                    <a:pt x="10782" y="6896"/>
                  </a:lnTo>
                  <a:lnTo>
                    <a:pt x="10976" y="6799"/>
                  </a:lnTo>
                  <a:lnTo>
                    <a:pt x="10976" y="6799"/>
                  </a:lnTo>
                  <a:lnTo>
                    <a:pt x="11267" y="6508"/>
                  </a:lnTo>
                  <a:lnTo>
                    <a:pt x="11461" y="6216"/>
                  </a:lnTo>
                  <a:lnTo>
                    <a:pt x="11559" y="5828"/>
                  </a:lnTo>
                  <a:lnTo>
                    <a:pt x="11559" y="5828"/>
                  </a:lnTo>
                  <a:lnTo>
                    <a:pt x="11461" y="5342"/>
                  </a:lnTo>
                  <a:lnTo>
                    <a:pt x="11267" y="5051"/>
                  </a:lnTo>
                  <a:lnTo>
                    <a:pt x="10976" y="4857"/>
                  </a:lnTo>
                  <a:lnTo>
                    <a:pt x="10976" y="4857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3" name="Google Shape;2133;p124"/>
            <p:cNvSpPr/>
            <p:nvPr/>
          </p:nvSpPr>
          <p:spPr>
            <a:xfrm>
              <a:off x="1749320" y="3428993"/>
              <a:ext cx="94183" cy="86346"/>
            </a:xfrm>
            <a:custGeom>
              <a:avLst/>
              <a:gdLst/>
              <a:ahLst/>
              <a:cxnLst/>
              <a:rect l="l" t="t" r="r" b="b"/>
              <a:pathLst>
                <a:path w="3497" h="3206" fill="none" extrusionOk="0">
                  <a:moveTo>
                    <a:pt x="3497" y="2040"/>
                  </a:moveTo>
                  <a:lnTo>
                    <a:pt x="3497" y="2040"/>
                  </a:lnTo>
                  <a:lnTo>
                    <a:pt x="3497" y="2040"/>
                  </a:lnTo>
                  <a:lnTo>
                    <a:pt x="2234" y="1846"/>
                  </a:lnTo>
                  <a:lnTo>
                    <a:pt x="2234" y="1846"/>
                  </a:lnTo>
                  <a:lnTo>
                    <a:pt x="1943" y="1846"/>
                  </a:lnTo>
                  <a:lnTo>
                    <a:pt x="1748" y="2040"/>
                  </a:lnTo>
                  <a:lnTo>
                    <a:pt x="1166" y="3206"/>
                  </a:lnTo>
                  <a:lnTo>
                    <a:pt x="1166" y="3206"/>
                  </a:lnTo>
                  <a:lnTo>
                    <a:pt x="1069" y="3206"/>
                  </a:lnTo>
                  <a:lnTo>
                    <a:pt x="1069" y="3206"/>
                  </a:lnTo>
                  <a:lnTo>
                    <a:pt x="1069" y="3206"/>
                  </a:lnTo>
                  <a:lnTo>
                    <a:pt x="0" y="972"/>
                  </a:lnTo>
                  <a:lnTo>
                    <a:pt x="0" y="972"/>
                  </a:lnTo>
                  <a:lnTo>
                    <a:pt x="0" y="972"/>
                  </a:lnTo>
                  <a:lnTo>
                    <a:pt x="194" y="681"/>
                  </a:lnTo>
                  <a:lnTo>
                    <a:pt x="194" y="681"/>
                  </a:lnTo>
                  <a:lnTo>
                    <a:pt x="291" y="583"/>
                  </a:lnTo>
                  <a:lnTo>
                    <a:pt x="486" y="486"/>
                  </a:lnTo>
                  <a:lnTo>
                    <a:pt x="680" y="486"/>
                  </a:lnTo>
                  <a:lnTo>
                    <a:pt x="971" y="486"/>
                  </a:lnTo>
                  <a:lnTo>
                    <a:pt x="971" y="486"/>
                  </a:lnTo>
                  <a:lnTo>
                    <a:pt x="1360" y="681"/>
                  </a:lnTo>
                  <a:lnTo>
                    <a:pt x="1651" y="681"/>
                  </a:lnTo>
                  <a:lnTo>
                    <a:pt x="2137" y="583"/>
                  </a:lnTo>
                  <a:lnTo>
                    <a:pt x="2137" y="583"/>
                  </a:lnTo>
                  <a:lnTo>
                    <a:pt x="2428" y="292"/>
                  </a:lnTo>
                  <a:lnTo>
                    <a:pt x="2525" y="1"/>
                  </a:lnTo>
                  <a:lnTo>
                    <a:pt x="3497" y="2040"/>
                  </a:lnTo>
                  <a:lnTo>
                    <a:pt x="3497" y="2040"/>
                  </a:lnTo>
                  <a:lnTo>
                    <a:pt x="3497" y="2040"/>
                  </a:lnTo>
                  <a:lnTo>
                    <a:pt x="3497" y="204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4" name="Google Shape;2134;p124"/>
            <p:cNvSpPr/>
            <p:nvPr/>
          </p:nvSpPr>
          <p:spPr>
            <a:xfrm>
              <a:off x="1581881" y="3164785"/>
              <a:ext cx="290413" cy="290386"/>
            </a:xfrm>
            <a:custGeom>
              <a:avLst/>
              <a:gdLst/>
              <a:ahLst/>
              <a:cxnLst/>
              <a:rect l="l" t="t" r="r" b="b"/>
              <a:pathLst>
                <a:path w="10783" h="10782" fill="none" extrusionOk="0">
                  <a:moveTo>
                    <a:pt x="10296" y="6023"/>
                  </a:moveTo>
                  <a:lnTo>
                    <a:pt x="10296" y="6023"/>
                  </a:lnTo>
                  <a:lnTo>
                    <a:pt x="10102" y="6314"/>
                  </a:lnTo>
                  <a:lnTo>
                    <a:pt x="9908" y="6605"/>
                  </a:lnTo>
                  <a:lnTo>
                    <a:pt x="9908" y="6897"/>
                  </a:lnTo>
                  <a:lnTo>
                    <a:pt x="10005" y="7285"/>
                  </a:lnTo>
                  <a:lnTo>
                    <a:pt x="10005" y="7285"/>
                  </a:lnTo>
                  <a:lnTo>
                    <a:pt x="10102" y="7577"/>
                  </a:lnTo>
                  <a:lnTo>
                    <a:pt x="10199" y="7868"/>
                  </a:lnTo>
                  <a:lnTo>
                    <a:pt x="10102" y="8062"/>
                  </a:lnTo>
                  <a:lnTo>
                    <a:pt x="10102" y="8062"/>
                  </a:lnTo>
                  <a:lnTo>
                    <a:pt x="9908" y="8257"/>
                  </a:lnTo>
                  <a:lnTo>
                    <a:pt x="9714" y="8354"/>
                  </a:lnTo>
                  <a:lnTo>
                    <a:pt x="9325" y="8354"/>
                  </a:lnTo>
                  <a:lnTo>
                    <a:pt x="9325" y="8354"/>
                  </a:lnTo>
                  <a:lnTo>
                    <a:pt x="9034" y="8451"/>
                  </a:lnTo>
                  <a:lnTo>
                    <a:pt x="8742" y="8645"/>
                  </a:lnTo>
                  <a:lnTo>
                    <a:pt x="8548" y="8937"/>
                  </a:lnTo>
                  <a:lnTo>
                    <a:pt x="8451" y="9325"/>
                  </a:lnTo>
                  <a:lnTo>
                    <a:pt x="8451" y="9325"/>
                  </a:lnTo>
                  <a:lnTo>
                    <a:pt x="8354" y="9616"/>
                  </a:lnTo>
                  <a:lnTo>
                    <a:pt x="8354" y="9908"/>
                  </a:lnTo>
                  <a:lnTo>
                    <a:pt x="8063" y="10005"/>
                  </a:lnTo>
                  <a:lnTo>
                    <a:pt x="8063" y="10005"/>
                  </a:lnTo>
                  <a:lnTo>
                    <a:pt x="7868" y="10102"/>
                  </a:lnTo>
                  <a:lnTo>
                    <a:pt x="7674" y="10102"/>
                  </a:lnTo>
                  <a:lnTo>
                    <a:pt x="7286" y="10005"/>
                  </a:lnTo>
                  <a:lnTo>
                    <a:pt x="7286" y="10005"/>
                  </a:lnTo>
                  <a:lnTo>
                    <a:pt x="6994" y="9908"/>
                  </a:lnTo>
                  <a:lnTo>
                    <a:pt x="6606" y="9908"/>
                  </a:lnTo>
                  <a:lnTo>
                    <a:pt x="6314" y="10005"/>
                  </a:lnTo>
                  <a:lnTo>
                    <a:pt x="6023" y="10296"/>
                  </a:lnTo>
                  <a:lnTo>
                    <a:pt x="6023" y="10296"/>
                  </a:lnTo>
                  <a:lnTo>
                    <a:pt x="5829" y="10588"/>
                  </a:lnTo>
                  <a:lnTo>
                    <a:pt x="5731" y="10685"/>
                  </a:lnTo>
                  <a:lnTo>
                    <a:pt x="5440" y="10782"/>
                  </a:lnTo>
                  <a:lnTo>
                    <a:pt x="5440" y="10782"/>
                  </a:lnTo>
                  <a:lnTo>
                    <a:pt x="5149" y="10685"/>
                  </a:lnTo>
                  <a:lnTo>
                    <a:pt x="4954" y="10588"/>
                  </a:lnTo>
                  <a:lnTo>
                    <a:pt x="4760" y="10296"/>
                  </a:lnTo>
                  <a:lnTo>
                    <a:pt x="4760" y="10296"/>
                  </a:lnTo>
                  <a:lnTo>
                    <a:pt x="4663" y="10102"/>
                  </a:lnTo>
                  <a:lnTo>
                    <a:pt x="4372" y="10005"/>
                  </a:lnTo>
                  <a:lnTo>
                    <a:pt x="3983" y="9811"/>
                  </a:lnTo>
                  <a:lnTo>
                    <a:pt x="3983" y="9811"/>
                  </a:lnTo>
                  <a:lnTo>
                    <a:pt x="3595" y="9908"/>
                  </a:lnTo>
                  <a:lnTo>
                    <a:pt x="3303" y="10102"/>
                  </a:lnTo>
                  <a:lnTo>
                    <a:pt x="3012" y="10102"/>
                  </a:lnTo>
                  <a:lnTo>
                    <a:pt x="2721" y="10005"/>
                  </a:lnTo>
                  <a:lnTo>
                    <a:pt x="2721" y="10005"/>
                  </a:lnTo>
                  <a:lnTo>
                    <a:pt x="2526" y="9811"/>
                  </a:lnTo>
                  <a:lnTo>
                    <a:pt x="2429" y="9616"/>
                  </a:lnTo>
                  <a:lnTo>
                    <a:pt x="2429" y="9325"/>
                  </a:lnTo>
                  <a:lnTo>
                    <a:pt x="2429" y="9325"/>
                  </a:lnTo>
                  <a:lnTo>
                    <a:pt x="2332" y="8937"/>
                  </a:lnTo>
                  <a:lnTo>
                    <a:pt x="2138" y="8645"/>
                  </a:lnTo>
                  <a:lnTo>
                    <a:pt x="1846" y="8451"/>
                  </a:lnTo>
                  <a:lnTo>
                    <a:pt x="1458" y="8354"/>
                  </a:lnTo>
                  <a:lnTo>
                    <a:pt x="1458" y="8354"/>
                  </a:lnTo>
                  <a:lnTo>
                    <a:pt x="1166" y="8354"/>
                  </a:lnTo>
                  <a:lnTo>
                    <a:pt x="972" y="8257"/>
                  </a:lnTo>
                  <a:lnTo>
                    <a:pt x="778" y="8062"/>
                  </a:lnTo>
                  <a:lnTo>
                    <a:pt x="778" y="8062"/>
                  </a:lnTo>
                  <a:lnTo>
                    <a:pt x="681" y="7868"/>
                  </a:lnTo>
                  <a:lnTo>
                    <a:pt x="681" y="7577"/>
                  </a:lnTo>
                  <a:lnTo>
                    <a:pt x="875" y="7285"/>
                  </a:lnTo>
                  <a:lnTo>
                    <a:pt x="875" y="7285"/>
                  </a:lnTo>
                  <a:lnTo>
                    <a:pt x="972" y="6897"/>
                  </a:lnTo>
                  <a:lnTo>
                    <a:pt x="972" y="6605"/>
                  </a:lnTo>
                  <a:lnTo>
                    <a:pt x="778" y="6314"/>
                  </a:lnTo>
                  <a:lnTo>
                    <a:pt x="487" y="6023"/>
                  </a:lnTo>
                  <a:lnTo>
                    <a:pt x="487" y="6023"/>
                  </a:lnTo>
                  <a:lnTo>
                    <a:pt x="292" y="5828"/>
                  </a:lnTo>
                  <a:lnTo>
                    <a:pt x="98" y="5634"/>
                  </a:lnTo>
                  <a:lnTo>
                    <a:pt x="1" y="5440"/>
                  </a:lnTo>
                  <a:lnTo>
                    <a:pt x="1" y="5440"/>
                  </a:lnTo>
                  <a:lnTo>
                    <a:pt x="98" y="5149"/>
                  </a:lnTo>
                  <a:lnTo>
                    <a:pt x="292" y="4954"/>
                  </a:lnTo>
                  <a:lnTo>
                    <a:pt x="487" y="4760"/>
                  </a:lnTo>
                  <a:lnTo>
                    <a:pt x="487" y="4760"/>
                  </a:lnTo>
                  <a:lnTo>
                    <a:pt x="778" y="4469"/>
                  </a:lnTo>
                  <a:lnTo>
                    <a:pt x="972" y="4177"/>
                  </a:lnTo>
                  <a:lnTo>
                    <a:pt x="972" y="3886"/>
                  </a:lnTo>
                  <a:lnTo>
                    <a:pt x="875" y="3497"/>
                  </a:lnTo>
                  <a:lnTo>
                    <a:pt x="875" y="3497"/>
                  </a:lnTo>
                  <a:lnTo>
                    <a:pt x="681" y="3206"/>
                  </a:lnTo>
                  <a:lnTo>
                    <a:pt x="681" y="3012"/>
                  </a:lnTo>
                  <a:lnTo>
                    <a:pt x="778" y="2720"/>
                  </a:lnTo>
                  <a:lnTo>
                    <a:pt x="778" y="2720"/>
                  </a:lnTo>
                  <a:lnTo>
                    <a:pt x="972" y="2526"/>
                  </a:lnTo>
                  <a:lnTo>
                    <a:pt x="1166" y="2429"/>
                  </a:lnTo>
                  <a:lnTo>
                    <a:pt x="1458" y="2429"/>
                  </a:lnTo>
                  <a:lnTo>
                    <a:pt x="1458" y="2429"/>
                  </a:lnTo>
                  <a:lnTo>
                    <a:pt x="1846" y="2332"/>
                  </a:lnTo>
                  <a:lnTo>
                    <a:pt x="2138" y="2138"/>
                  </a:lnTo>
                  <a:lnTo>
                    <a:pt x="2332" y="1846"/>
                  </a:lnTo>
                  <a:lnTo>
                    <a:pt x="2429" y="1458"/>
                  </a:lnTo>
                  <a:lnTo>
                    <a:pt x="2429" y="1458"/>
                  </a:lnTo>
                  <a:lnTo>
                    <a:pt x="2429" y="1166"/>
                  </a:lnTo>
                  <a:lnTo>
                    <a:pt x="2526" y="875"/>
                  </a:lnTo>
                  <a:lnTo>
                    <a:pt x="2721" y="778"/>
                  </a:lnTo>
                  <a:lnTo>
                    <a:pt x="2721" y="778"/>
                  </a:lnTo>
                  <a:lnTo>
                    <a:pt x="3012" y="681"/>
                  </a:lnTo>
                  <a:lnTo>
                    <a:pt x="3206" y="681"/>
                  </a:lnTo>
                  <a:lnTo>
                    <a:pt x="3498" y="875"/>
                  </a:lnTo>
                  <a:lnTo>
                    <a:pt x="3498" y="875"/>
                  </a:lnTo>
                  <a:lnTo>
                    <a:pt x="3886" y="972"/>
                  </a:lnTo>
                  <a:lnTo>
                    <a:pt x="4177" y="875"/>
                  </a:lnTo>
                  <a:lnTo>
                    <a:pt x="4566" y="778"/>
                  </a:lnTo>
                  <a:lnTo>
                    <a:pt x="4760" y="486"/>
                  </a:lnTo>
                  <a:lnTo>
                    <a:pt x="4760" y="486"/>
                  </a:lnTo>
                  <a:lnTo>
                    <a:pt x="4954" y="195"/>
                  </a:lnTo>
                  <a:lnTo>
                    <a:pt x="5149" y="98"/>
                  </a:lnTo>
                  <a:lnTo>
                    <a:pt x="5440" y="1"/>
                  </a:lnTo>
                  <a:lnTo>
                    <a:pt x="5440" y="1"/>
                  </a:lnTo>
                  <a:lnTo>
                    <a:pt x="5731" y="98"/>
                  </a:lnTo>
                  <a:lnTo>
                    <a:pt x="5829" y="195"/>
                  </a:lnTo>
                  <a:lnTo>
                    <a:pt x="6023" y="486"/>
                  </a:lnTo>
                  <a:lnTo>
                    <a:pt x="6023" y="486"/>
                  </a:lnTo>
                  <a:lnTo>
                    <a:pt x="6314" y="778"/>
                  </a:lnTo>
                  <a:lnTo>
                    <a:pt x="6606" y="875"/>
                  </a:lnTo>
                  <a:lnTo>
                    <a:pt x="6994" y="972"/>
                  </a:lnTo>
                  <a:lnTo>
                    <a:pt x="7286" y="875"/>
                  </a:lnTo>
                  <a:lnTo>
                    <a:pt x="7286" y="875"/>
                  </a:lnTo>
                  <a:lnTo>
                    <a:pt x="7577" y="681"/>
                  </a:lnTo>
                  <a:lnTo>
                    <a:pt x="7868" y="681"/>
                  </a:lnTo>
                  <a:lnTo>
                    <a:pt x="8063" y="778"/>
                  </a:lnTo>
                  <a:lnTo>
                    <a:pt x="8063" y="778"/>
                  </a:lnTo>
                  <a:lnTo>
                    <a:pt x="8354" y="875"/>
                  </a:lnTo>
                  <a:lnTo>
                    <a:pt x="8354" y="1166"/>
                  </a:lnTo>
                  <a:lnTo>
                    <a:pt x="8451" y="1458"/>
                  </a:lnTo>
                  <a:lnTo>
                    <a:pt x="8451" y="1458"/>
                  </a:lnTo>
                  <a:lnTo>
                    <a:pt x="8548" y="1846"/>
                  </a:lnTo>
                  <a:lnTo>
                    <a:pt x="8742" y="2138"/>
                  </a:lnTo>
                  <a:lnTo>
                    <a:pt x="9034" y="2332"/>
                  </a:lnTo>
                  <a:lnTo>
                    <a:pt x="9325" y="2429"/>
                  </a:lnTo>
                  <a:lnTo>
                    <a:pt x="9325" y="2429"/>
                  </a:lnTo>
                  <a:lnTo>
                    <a:pt x="9714" y="2429"/>
                  </a:lnTo>
                  <a:lnTo>
                    <a:pt x="9908" y="2526"/>
                  </a:lnTo>
                  <a:lnTo>
                    <a:pt x="10102" y="2720"/>
                  </a:lnTo>
                  <a:lnTo>
                    <a:pt x="10102" y="2720"/>
                  </a:lnTo>
                  <a:lnTo>
                    <a:pt x="10199" y="3012"/>
                  </a:lnTo>
                  <a:lnTo>
                    <a:pt x="10102" y="3206"/>
                  </a:lnTo>
                  <a:lnTo>
                    <a:pt x="10005" y="3497"/>
                  </a:lnTo>
                  <a:lnTo>
                    <a:pt x="10005" y="3497"/>
                  </a:lnTo>
                  <a:lnTo>
                    <a:pt x="9908" y="3886"/>
                  </a:lnTo>
                  <a:lnTo>
                    <a:pt x="9908" y="4177"/>
                  </a:lnTo>
                  <a:lnTo>
                    <a:pt x="10102" y="4469"/>
                  </a:lnTo>
                  <a:lnTo>
                    <a:pt x="10296" y="4760"/>
                  </a:lnTo>
                  <a:lnTo>
                    <a:pt x="10296" y="4760"/>
                  </a:lnTo>
                  <a:lnTo>
                    <a:pt x="10588" y="4954"/>
                  </a:lnTo>
                  <a:lnTo>
                    <a:pt x="10782" y="5149"/>
                  </a:lnTo>
                  <a:lnTo>
                    <a:pt x="10782" y="5440"/>
                  </a:lnTo>
                  <a:lnTo>
                    <a:pt x="10782" y="5440"/>
                  </a:lnTo>
                  <a:lnTo>
                    <a:pt x="10782" y="5634"/>
                  </a:lnTo>
                  <a:lnTo>
                    <a:pt x="10588" y="5828"/>
                  </a:lnTo>
                  <a:lnTo>
                    <a:pt x="10296" y="6023"/>
                  </a:lnTo>
                  <a:lnTo>
                    <a:pt x="10296" y="6023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5" name="Google Shape;2135;p124"/>
            <p:cNvSpPr/>
            <p:nvPr/>
          </p:nvSpPr>
          <p:spPr>
            <a:xfrm>
              <a:off x="1859178" y="332697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6" name="Google Shape;2136;p124"/>
            <p:cNvSpPr/>
            <p:nvPr/>
          </p:nvSpPr>
          <p:spPr>
            <a:xfrm>
              <a:off x="1621121" y="3204026"/>
              <a:ext cx="211932" cy="211932"/>
            </a:xfrm>
            <a:custGeom>
              <a:avLst/>
              <a:gdLst/>
              <a:ahLst/>
              <a:cxnLst/>
              <a:rect l="l" t="t" r="r" b="b"/>
              <a:pathLst>
                <a:path w="7869" h="7869" extrusionOk="0">
                  <a:moveTo>
                    <a:pt x="3983" y="1"/>
                  </a:moveTo>
                  <a:lnTo>
                    <a:pt x="3206" y="98"/>
                  </a:lnTo>
                  <a:lnTo>
                    <a:pt x="2429" y="292"/>
                  </a:lnTo>
                  <a:lnTo>
                    <a:pt x="1749" y="681"/>
                  </a:lnTo>
                  <a:lnTo>
                    <a:pt x="1166" y="1166"/>
                  </a:lnTo>
                  <a:lnTo>
                    <a:pt x="681" y="1749"/>
                  </a:lnTo>
                  <a:lnTo>
                    <a:pt x="292" y="2429"/>
                  </a:lnTo>
                  <a:lnTo>
                    <a:pt x="98" y="3109"/>
                  </a:lnTo>
                  <a:lnTo>
                    <a:pt x="1" y="3983"/>
                  </a:lnTo>
                  <a:lnTo>
                    <a:pt x="98" y="4760"/>
                  </a:lnTo>
                  <a:lnTo>
                    <a:pt x="292" y="5440"/>
                  </a:lnTo>
                  <a:lnTo>
                    <a:pt x="681" y="6120"/>
                  </a:lnTo>
                  <a:lnTo>
                    <a:pt x="1166" y="6703"/>
                  </a:lnTo>
                  <a:lnTo>
                    <a:pt x="1749" y="7188"/>
                  </a:lnTo>
                  <a:lnTo>
                    <a:pt x="2429" y="7577"/>
                  </a:lnTo>
                  <a:lnTo>
                    <a:pt x="3206" y="7771"/>
                  </a:lnTo>
                  <a:lnTo>
                    <a:pt x="3983" y="7868"/>
                  </a:lnTo>
                  <a:lnTo>
                    <a:pt x="4663" y="7868"/>
                  </a:lnTo>
                  <a:lnTo>
                    <a:pt x="5343" y="7674"/>
                  </a:lnTo>
                  <a:lnTo>
                    <a:pt x="6023" y="7285"/>
                  </a:lnTo>
                  <a:lnTo>
                    <a:pt x="6606" y="6897"/>
                  </a:lnTo>
                  <a:lnTo>
                    <a:pt x="7091" y="6411"/>
                  </a:lnTo>
                  <a:lnTo>
                    <a:pt x="7480" y="5828"/>
                  </a:lnTo>
                  <a:lnTo>
                    <a:pt x="7674" y="5148"/>
                  </a:lnTo>
                  <a:lnTo>
                    <a:pt x="7868" y="4469"/>
                  </a:lnTo>
                  <a:lnTo>
                    <a:pt x="7868" y="4371"/>
                  </a:lnTo>
                  <a:lnTo>
                    <a:pt x="7674" y="4274"/>
                  </a:lnTo>
                  <a:lnTo>
                    <a:pt x="7577" y="4274"/>
                  </a:lnTo>
                  <a:lnTo>
                    <a:pt x="7480" y="4469"/>
                  </a:lnTo>
                  <a:lnTo>
                    <a:pt x="7285" y="5051"/>
                  </a:lnTo>
                  <a:lnTo>
                    <a:pt x="7091" y="5634"/>
                  </a:lnTo>
                  <a:lnTo>
                    <a:pt x="6703" y="6217"/>
                  </a:lnTo>
                  <a:lnTo>
                    <a:pt x="6314" y="6605"/>
                  </a:lnTo>
                  <a:lnTo>
                    <a:pt x="5829" y="6994"/>
                  </a:lnTo>
                  <a:lnTo>
                    <a:pt x="5246" y="7285"/>
                  </a:lnTo>
                  <a:lnTo>
                    <a:pt x="4566" y="7382"/>
                  </a:lnTo>
                  <a:lnTo>
                    <a:pt x="3983" y="7480"/>
                  </a:lnTo>
                  <a:lnTo>
                    <a:pt x="3206" y="7382"/>
                  </a:lnTo>
                  <a:lnTo>
                    <a:pt x="2623" y="7188"/>
                  </a:lnTo>
                  <a:lnTo>
                    <a:pt x="1943" y="6897"/>
                  </a:lnTo>
                  <a:lnTo>
                    <a:pt x="1458" y="6411"/>
                  </a:lnTo>
                  <a:lnTo>
                    <a:pt x="1069" y="5925"/>
                  </a:lnTo>
                  <a:lnTo>
                    <a:pt x="681" y="5343"/>
                  </a:lnTo>
                  <a:lnTo>
                    <a:pt x="486" y="4663"/>
                  </a:lnTo>
                  <a:lnTo>
                    <a:pt x="389" y="3983"/>
                  </a:lnTo>
                  <a:lnTo>
                    <a:pt x="486" y="3206"/>
                  </a:lnTo>
                  <a:lnTo>
                    <a:pt x="681" y="2526"/>
                  </a:lnTo>
                  <a:lnTo>
                    <a:pt x="1069" y="1943"/>
                  </a:lnTo>
                  <a:lnTo>
                    <a:pt x="1458" y="1458"/>
                  </a:lnTo>
                  <a:lnTo>
                    <a:pt x="1943" y="972"/>
                  </a:lnTo>
                  <a:lnTo>
                    <a:pt x="2623" y="681"/>
                  </a:lnTo>
                  <a:lnTo>
                    <a:pt x="3206" y="486"/>
                  </a:lnTo>
                  <a:lnTo>
                    <a:pt x="3983" y="389"/>
                  </a:lnTo>
                  <a:lnTo>
                    <a:pt x="4663" y="486"/>
                  </a:lnTo>
                  <a:lnTo>
                    <a:pt x="5246" y="583"/>
                  </a:lnTo>
                  <a:lnTo>
                    <a:pt x="5829" y="875"/>
                  </a:lnTo>
                  <a:lnTo>
                    <a:pt x="6314" y="1263"/>
                  </a:lnTo>
                  <a:lnTo>
                    <a:pt x="6800" y="1749"/>
                  </a:lnTo>
                  <a:lnTo>
                    <a:pt x="7091" y="2332"/>
                  </a:lnTo>
                  <a:lnTo>
                    <a:pt x="7383" y="2915"/>
                  </a:lnTo>
                  <a:lnTo>
                    <a:pt x="7480" y="3497"/>
                  </a:lnTo>
                  <a:lnTo>
                    <a:pt x="7577" y="3692"/>
                  </a:lnTo>
                  <a:lnTo>
                    <a:pt x="7868" y="3692"/>
                  </a:lnTo>
                  <a:lnTo>
                    <a:pt x="7868" y="3497"/>
                  </a:lnTo>
                  <a:lnTo>
                    <a:pt x="7771" y="2817"/>
                  </a:lnTo>
                  <a:lnTo>
                    <a:pt x="7480" y="2138"/>
                  </a:lnTo>
                  <a:lnTo>
                    <a:pt x="7091" y="1555"/>
                  </a:lnTo>
                  <a:lnTo>
                    <a:pt x="6606" y="972"/>
                  </a:lnTo>
                  <a:lnTo>
                    <a:pt x="6023" y="583"/>
                  </a:lnTo>
                  <a:lnTo>
                    <a:pt x="5440" y="292"/>
                  </a:lnTo>
                  <a:lnTo>
                    <a:pt x="4663" y="98"/>
                  </a:lnTo>
                  <a:lnTo>
                    <a:pt x="398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7" name="Google Shape;2137;p124"/>
            <p:cNvSpPr/>
            <p:nvPr/>
          </p:nvSpPr>
          <p:spPr>
            <a:xfrm>
              <a:off x="1621121" y="3204026"/>
              <a:ext cx="211932" cy="211932"/>
            </a:xfrm>
            <a:custGeom>
              <a:avLst/>
              <a:gdLst/>
              <a:ahLst/>
              <a:cxnLst/>
              <a:rect l="l" t="t" r="r" b="b"/>
              <a:pathLst>
                <a:path w="7869" h="7869" fill="none" extrusionOk="0">
                  <a:moveTo>
                    <a:pt x="3983" y="1"/>
                  </a:moveTo>
                  <a:lnTo>
                    <a:pt x="3983" y="1"/>
                  </a:lnTo>
                  <a:lnTo>
                    <a:pt x="3206" y="98"/>
                  </a:lnTo>
                  <a:lnTo>
                    <a:pt x="2429" y="292"/>
                  </a:lnTo>
                  <a:lnTo>
                    <a:pt x="1749" y="681"/>
                  </a:lnTo>
                  <a:lnTo>
                    <a:pt x="1166" y="1166"/>
                  </a:lnTo>
                  <a:lnTo>
                    <a:pt x="681" y="1749"/>
                  </a:lnTo>
                  <a:lnTo>
                    <a:pt x="292" y="2429"/>
                  </a:lnTo>
                  <a:lnTo>
                    <a:pt x="98" y="3109"/>
                  </a:lnTo>
                  <a:lnTo>
                    <a:pt x="1" y="3983"/>
                  </a:lnTo>
                  <a:lnTo>
                    <a:pt x="1" y="3983"/>
                  </a:lnTo>
                  <a:lnTo>
                    <a:pt x="98" y="4760"/>
                  </a:lnTo>
                  <a:lnTo>
                    <a:pt x="292" y="5440"/>
                  </a:lnTo>
                  <a:lnTo>
                    <a:pt x="681" y="6120"/>
                  </a:lnTo>
                  <a:lnTo>
                    <a:pt x="1166" y="6703"/>
                  </a:lnTo>
                  <a:lnTo>
                    <a:pt x="1749" y="7188"/>
                  </a:lnTo>
                  <a:lnTo>
                    <a:pt x="2429" y="7577"/>
                  </a:lnTo>
                  <a:lnTo>
                    <a:pt x="3206" y="7771"/>
                  </a:lnTo>
                  <a:lnTo>
                    <a:pt x="3983" y="7868"/>
                  </a:lnTo>
                  <a:lnTo>
                    <a:pt x="3983" y="7868"/>
                  </a:lnTo>
                  <a:lnTo>
                    <a:pt x="4663" y="7868"/>
                  </a:lnTo>
                  <a:lnTo>
                    <a:pt x="5343" y="7674"/>
                  </a:lnTo>
                  <a:lnTo>
                    <a:pt x="6023" y="7285"/>
                  </a:lnTo>
                  <a:lnTo>
                    <a:pt x="6606" y="6897"/>
                  </a:lnTo>
                  <a:lnTo>
                    <a:pt x="6606" y="6897"/>
                  </a:lnTo>
                  <a:lnTo>
                    <a:pt x="7091" y="6411"/>
                  </a:lnTo>
                  <a:lnTo>
                    <a:pt x="7480" y="5828"/>
                  </a:lnTo>
                  <a:lnTo>
                    <a:pt x="7674" y="5148"/>
                  </a:lnTo>
                  <a:lnTo>
                    <a:pt x="7868" y="4469"/>
                  </a:lnTo>
                  <a:lnTo>
                    <a:pt x="7868" y="4469"/>
                  </a:lnTo>
                  <a:lnTo>
                    <a:pt x="7868" y="4371"/>
                  </a:lnTo>
                  <a:lnTo>
                    <a:pt x="7674" y="4274"/>
                  </a:lnTo>
                  <a:lnTo>
                    <a:pt x="7674" y="4274"/>
                  </a:lnTo>
                  <a:lnTo>
                    <a:pt x="7577" y="4274"/>
                  </a:lnTo>
                  <a:lnTo>
                    <a:pt x="7480" y="4469"/>
                  </a:lnTo>
                  <a:lnTo>
                    <a:pt x="7480" y="4469"/>
                  </a:lnTo>
                  <a:lnTo>
                    <a:pt x="7285" y="5051"/>
                  </a:lnTo>
                  <a:lnTo>
                    <a:pt x="7091" y="5634"/>
                  </a:lnTo>
                  <a:lnTo>
                    <a:pt x="6703" y="6217"/>
                  </a:lnTo>
                  <a:lnTo>
                    <a:pt x="6314" y="6605"/>
                  </a:lnTo>
                  <a:lnTo>
                    <a:pt x="5829" y="6994"/>
                  </a:lnTo>
                  <a:lnTo>
                    <a:pt x="5246" y="7285"/>
                  </a:lnTo>
                  <a:lnTo>
                    <a:pt x="4566" y="7382"/>
                  </a:lnTo>
                  <a:lnTo>
                    <a:pt x="3983" y="7480"/>
                  </a:lnTo>
                  <a:lnTo>
                    <a:pt x="3983" y="7480"/>
                  </a:lnTo>
                  <a:lnTo>
                    <a:pt x="3206" y="7382"/>
                  </a:lnTo>
                  <a:lnTo>
                    <a:pt x="2623" y="7188"/>
                  </a:lnTo>
                  <a:lnTo>
                    <a:pt x="1943" y="6897"/>
                  </a:lnTo>
                  <a:lnTo>
                    <a:pt x="1458" y="6411"/>
                  </a:lnTo>
                  <a:lnTo>
                    <a:pt x="1069" y="5925"/>
                  </a:lnTo>
                  <a:lnTo>
                    <a:pt x="681" y="5343"/>
                  </a:lnTo>
                  <a:lnTo>
                    <a:pt x="486" y="4663"/>
                  </a:lnTo>
                  <a:lnTo>
                    <a:pt x="389" y="3983"/>
                  </a:lnTo>
                  <a:lnTo>
                    <a:pt x="389" y="3983"/>
                  </a:lnTo>
                  <a:lnTo>
                    <a:pt x="486" y="3206"/>
                  </a:lnTo>
                  <a:lnTo>
                    <a:pt x="681" y="2526"/>
                  </a:lnTo>
                  <a:lnTo>
                    <a:pt x="1069" y="1943"/>
                  </a:lnTo>
                  <a:lnTo>
                    <a:pt x="1458" y="1458"/>
                  </a:lnTo>
                  <a:lnTo>
                    <a:pt x="1943" y="972"/>
                  </a:lnTo>
                  <a:lnTo>
                    <a:pt x="2623" y="681"/>
                  </a:lnTo>
                  <a:lnTo>
                    <a:pt x="3206" y="486"/>
                  </a:lnTo>
                  <a:lnTo>
                    <a:pt x="3983" y="389"/>
                  </a:lnTo>
                  <a:lnTo>
                    <a:pt x="3983" y="389"/>
                  </a:lnTo>
                  <a:lnTo>
                    <a:pt x="4663" y="486"/>
                  </a:lnTo>
                  <a:lnTo>
                    <a:pt x="5246" y="583"/>
                  </a:lnTo>
                  <a:lnTo>
                    <a:pt x="5829" y="875"/>
                  </a:lnTo>
                  <a:lnTo>
                    <a:pt x="6314" y="1263"/>
                  </a:lnTo>
                  <a:lnTo>
                    <a:pt x="6800" y="1749"/>
                  </a:lnTo>
                  <a:lnTo>
                    <a:pt x="7091" y="2332"/>
                  </a:lnTo>
                  <a:lnTo>
                    <a:pt x="7383" y="2915"/>
                  </a:lnTo>
                  <a:lnTo>
                    <a:pt x="7480" y="3497"/>
                  </a:lnTo>
                  <a:lnTo>
                    <a:pt x="7480" y="3497"/>
                  </a:lnTo>
                  <a:lnTo>
                    <a:pt x="7577" y="3692"/>
                  </a:lnTo>
                  <a:lnTo>
                    <a:pt x="7674" y="3692"/>
                  </a:lnTo>
                  <a:lnTo>
                    <a:pt x="7674" y="3692"/>
                  </a:lnTo>
                  <a:lnTo>
                    <a:pt x="7868" y="3692"/>
                  </a:lnTo>
                  <a:lnTo>
                    <a:pt x="7868" y="3497"/>
                  </a:lnTo>
                  <a:lnTo>
                    <a:pt x="7868" y="3497"/>
                  </a:lnTo>
                  <a:lnTo>
                    <a:pt x="7771" y="2817"/>
                  </a:lnTo>
                  <a:lnTo>
                    <a:pt x="7480" y="2138"/>
                  </a:lnTo>
                  <a:lnTo>
                    <a:pt x="7091" y="1555"/>
                  </a:lnTo>
                  <a:lnTo>
                    <a:pt x="6606" y="972"/>
                  </a:lnTo>
                  <a:lnTo>
                    <a:pt x="6023" y="583"/>
                  </a:lnTo>
                  <a:lnTo>
                    <a:pt x="5440" y="292"/>
                  </a:lnTo>
                  <a:lnTo>
                    <a:pt x="4663" y="98"/>
                  </a:lnTo>
                  <a:lnTo>
                    <a:pt x="3983" y="1"/>
                  </a:lnTo>
                  <a:lnTo>
                    <a:pt x="3983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8" name="Google Shape;2138;p124"/>
            <p:cNvSpPr/>
            <p:nvPr/>
          </p:nvSpPr>
          <p:spPr>
            <a:xfrm>
              <a:off x="1728394" y="320402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39" name="Google Shape;2139;p124"/>
            <p:cNvSpPr/>
            <p:nvPr/>
          </p:nvSpPr>
          <p:spPr>
            <a:xfrm>
              <a:off x="1657750" y="3248491"/>
              <a:ext cx="141288" cy="112524"/>
            </a:xfrm>
            <a:custGeom>
              <a:avLst/>
              <a:gdLst/>
              <a:ahLst/>
              <a:cxnLst/>
              <a:rect l="l" t="t" r="r" b="b"/>
              <a:pathLst>
                <a:path w="5246" h="4178" extrusionOk="0">
                  <a:moveTo>
                    <a:pt x="2623" y="389"/>
                  </a:moveTo>
                  <a:lnTo>
                    <a:pt x="3012" y="1166"/>
                  </a:lnTo>
                  <a:lnTo>
                    <a:pt x="3109" y="1555"/>
                  </a:lnTo>
                  <a:lnTo>
                    <a:pt x="3206" y="2041"/>
                  </a:lnTo>
                  <a:lnTo>
                    <a:pt x="2817" y="2429"/>
                  </a:lnTo>
                  <a:lnTo>
                    <a:pt x="2623" y="2818"/>
                  </a:lnTo>
                  <a:lnTo>
                    <a:pt x="2332" y="2429"/>
                  </a:lnTo>
                  <a:lnTo>
                    <a:pt x="1943" y="2041"/>
                  </a:lnTo>
                  <a:lnTo>
                    <a:pt x="2040" y="1555"/>
                  </a:lnTo>
                  <a:lnTo>
                    <a:pt x="2235" y="1166"/>
                  </a:lnTo>
                  <a:lnTo>
                    <a:pt x="2623" y="389"/>
                  </a:lnTo>
                  <a:close/>
                  <a:moveTo>
                    <a:pt x="389" y="1846"/>
                  </a:moveTo>
                  <a:lnTo>
                    <a:pt x="1166" y="2041"/>
                  </a:lnTo>
                  <a:lnTo>
                    <a:pt x="1749" y="2429"/>
                  </a:lnTo>
                  <a:lnTo>
                    <a:pt x="2040" y="2720"/>
                  </a:lnTo>
                  <a:lnTo>
                    <a:pt x="2235" y="3012"/>
                  </a:lnTo>
                  <a:lnTo>
                    <a:pt x="2332" y="3400"/>
                  </a:lnTo>
                  <a:lnTo>
                    <a:pt x="2429" y="3692"/>
                  </a:lnTo>
                  <a:lnTo>
                    <a:pt x="2429" y="3789"/>
                  </a:lnTo>
                  <a:lnTo>
                    <a:pt x="1846" y="3789"/>
                  </a:lnTo>
                  <a:lnTo>
                    <a:pt x="1555" y="3595"/>
                  </a:lnTo>
                  <a:lnTo>
                    <a:pt x="1263" y="3400"/>
                  </a:lnTo>
                  <a:lnTo>
                    <a:pt x="778" y="2915"/>
                  </a:lnTo>
                  <a:lnTo>
                    <a:pt x="583" y="2332"/>
                  </a:lnTo>
                  <a:lnTo>
                    <a:pt x="389" y="1846"/>
                  </a:lnTo>
                  <a:close/>
                  <a:moveTo>
                    <a:pt x="4760" y="1846"/>
                  </a:moveTo>
                  <a:lnTo>
                    <a:pt x="4663" y="2332"/>
                  </a:lnTo>
                  <a:lnTo>
                    <a:pt x="4371" y="2915"/>
                  </a:lnTo>
                  <a:lnTo>
                    <a:pt x="3983" y="3400"/>
                  </a:lnTo>
                  <a:lnTo>
                    <a:pt x="3691" y="3595"/>
                  </a:lnTo>
                  <a:lnTo>
                    <a:pt x="3303" y="3789"/>
                  </a:lnTo>
                  <a:lnTo>
                    <a:pt x="2817" y="3789"/>
                  </a:lnTo>
                  <a:lnTo>
                    <a:pt x="2817" y="3692"/>
                  </a:lnTo>
                  <a:lnTo>
                    <a:pt x="2817" y="3400"/>
                  </a:lnTo>
                  <a:lnTo>
                    <a:pt x="3012" y="3012"/>
                  </a:lnTo>
                  <a:lnTo>
                    <a:pt x="3206" y="2720"/>
                  </a:lnTo>
                  <a:lnTo>
                    <a:pt x="3400" y="2429"/>
                  </a:lnTo>
                  <a:lnTo>
                    <a:pt x="4080" y="2041"/>
                  </a:lnTo>
                  <a:lnTo>
                    <a:pt x="4760" y="1846"/>
                  </a:lnTo>
                  <a:close/>
                  <a:moveTo>
                    <a:pt x="2623" y="1"/>
                  </a:moveTo>
                  <a:lnTo>
                    <a:pt x="2429" y="98"/>
                  </a:lnTo>
                  <a:lnTo>
                    <a:pt x="2332" y="98"/>
                  </a:lnTo>
                  <a:lnTo>
                    <a:pt x="1943" y="778"/>
                  </a:lnTo>
                  <a:lnTo>
                    <a:pt x="1749" y="1361"/>
                  </a:lnTo>
                  <a:lnTo>
                    <a:pt x="1652" y="1846"/>
                  </a:lnTo>
                  <a:lnTo>
                    <a:pt x="875" y="1555"/>
                  </a:lnTo>
                  <a:lnTo>
                    <a:pt x="292" y="1458"/>
                  </a:lnTo>
                  <a:lnTo>
                    <a:pt x="195" y="1458"/>
                  </a:lnTo>
                  <a:lnTo>
                    <a:pt x="98" y="1555"/>
                  </a:lnTo>
                  <a:lnTo>
                    <a:pt x="1" y="1652"/>
                  </a:lnTo>
                  <a:lnTo>
                    <a:pt x="1" y="1749"/>
                  </a:lnTo>
                  <a:lnTo>
                    <a:pt x="98" y="2332"/>
                  </a:lnTo>
                  <a:lnTo>
                    <a:pt x="389" y="2818"/>
                  </a:lnTo>
                  <a:lnTo>
                    <a:pt x="681" y="3303"/>
                  </a:lnTo>
                  <a:lnTo>
                    <a:pt x="1069" y="3789"/>
                  </a:lnTo>
                  <a:lnTo>
                    <a:pt x="195" y="3789"/>
                  </a:lnTo>
                  <a:lnTo>
                    <a:pt x="195" y="3886"/>
                  </a:lnTo>
                  <a:lnTo>
                    <a:pt x="195" y="4080"/>
                  </a:lnTo>
                  <a:lnTo>
                    <a:pt x="389" y="4177"/>
                  </a:lnTo>
                  <a:lnTo>
                    <a:pt x="4857" y="4177"/>
                  </a:lnTo>
                  <a:lnTo>
                    <a:pt x="4954" y="4080"/>
                  </a:lnTo>
                  <a:lnTo>
                    <a:pt x="5051" y="3983"/>
                  </a:lnTo>
                  <a:lnTo>
                    <a:pt x="4954" y="3789"/>
                  </a:lnTo>
                  <a:lnTo>
                    <a:pt x="4177" y="3789"/>
                  </a:lnTo>
                  <a:lnTo>
                    <a:pt x="4566" y="3303"/>
                  </a:lnTo>
                  <a:lnTo>
                    <a:pt x="4857" y="2818"/>
                  </a:lnTo>
                  <a:lnTo>
                    <a:pt x="5051" y="2332"/>
                  </a:lnTo>
                  <a:lnTo>
                    <a:pt x="5246" y="1749"/>
                  </a:lnTo>
                  <a:lnTo>
                    <a:pt x="5246" y="1652"/>
                  </a:lnTo>
                  <a:lnTo>
                    <a:pt x="5148" y="1555"/>
                  </a:lnTo>
                  <a:lnTo>
                    <a:pt x="5051" y="1458"/>
                  </a:lnTo>
                  <a:lnTo>
                    <a:pt x="4954" y="1458"/>
                  </a:lnTo>
                  <a:lnTo>
                    <a:pt x="4371" y="1555"/>
                  </a:lnTo>
                  <a:lnTo>
                    <a:pt x="3594" y="1846"/>
                  </a:lnTo>
                  <a:lnTo>
                    <a:pt x="3497" y="1361"/>
                  </a:lnTo>
                  <a:lnTo>
                    <a:pt x="3206" y="778"/>
                  </a:lnTo>
                  <a:lnTo>
                    <a:pt x="2817" y="98"/>
                  </a:lnTo>
                  <a:lnTo>
                    <a:pt x="2720" y="98"/>
                  </a:lnTo>
                  <a:lnTo>
                    <a:pt x="262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0" name="Google Shape;2140;p124"/>
            <p:cNvSpPr/>
            <p:nvPr/>
          </p:nvSpPr>
          <p:spPr>
            <a:xfrm>
              <a:off x="1657750" y="3248491"/>
              <a:ext cx="141288" cy="112524"/>
            </a:xfrm>
            <a:custGeom>
              <a:avLst/>
              <a:gdLst/>
              <a:ahLst/>
              <a:cxnLst/>
              <a:rect l="l" t="t" r="r" b="b"/>
              <a:pathLst>
                <a:path w="5246" h="4178" fill="none" extrusionOk="0">
                  <a:moveTo>
                    <a:pt x="5246" y="1749"/>
                  </a:moveTo>
                  <a:lnTo>
                    <a:pt x="5246" y="1749"/>
                  </a:lnTo>
                  <a:lnTo>
                    <a:pt x="5246" y="1652"/>
                  </a:lnTo>
                  <a:lnTo>
                    <a:pt x="5148" y="1555"/>
                  </a:lnTo>
                  <a:lnTo>
                    <a:pt x="5051" y="1458"/>
                  </a:lnTo>
                  <a:lnTo>
                    <a:pt x="4954" y="1458"/>
                  </a:lnTo>
                  <a:lnTo>
                    <a:pt x="4954" y="1458"/>
                  </a:lnTo>
                  <a:lnTo>
                    <a:pt x="4371" y="1555"/>
                  </a:lnTo>
                  <a:lnTo>
                    <a:pt x="3594" y="1846"/>
                  </a:lnTo>
                  <a:lnTo>
                    <a:pt x="3594" y="1846"/>
                  </a:lnTo>
                  <a:lnTo>
                    <a:pt x="3497" y="1361"/>
                  </a:lnTo>
                  <a:lnTo>
                    <a:pt x="3206" y="778"/>
                  </a:lnTo>
                  <a:lnTo>
                    <a:pt x="2817" y="98"/>
                  </a:lnTo>
                  <a:lnTo>
                    <a:pt x="2817" y="98"/>
                  </a:lnTo>
                  <a:lnTo>
                    <a:pt x="2720" y="98"/>
                  </a:lnTo>
                  <a:lnTo>
                    <a:pt x="2623" y="1"/>
                  </a:lnTo>
                  <a:lnTo>
                    <a:pt x="2429" y="98"/>
                  </a:lnTo>
                  <a:lnTo>
                    <a:pt x="2332" y="98"/>
                  </a:lnTo>
                  <a:lnTo>
                    <a:pt x="2332" y="98"/>
                  </a:lnTo>
                  <a:lnTo>
                    <a:pt x="1943" y="778"/>
                  </a:lnTo>
                  <a:lnTo>
                    <a:pt x="1749" y="1361"/>
                  </a:lnTo>
                  <a:lnTo>
                    <a:pt x="1652" y="1846"/>
                  </a:lnTo>
                  <a:lnTo>
                    <a:pt x="1652" y="1846"/>
                  </a:lnTo>
                  <a:lnTo>
                    <a:pt x="875" y="1555"/>
                  </a:lnTo>
                  <a:lnTo>
                    <a:pt x="292" y="1458"/>
                  </a:lnTo>
                  <a:lnTo>
                    <a:pt x="292" y="1458"/>
                  </a:lnTo>
                  <a:lnTo>
                    <a:pt x="195" y="1458"/>
                  </a:lnTo>
                  <a:lnTo>
                    <a:pt x="98" y="1555"/>
                  </a:lnTo>
                  <a:lnTo>
                    <a:pt x="1" y="1652"/>
                  </a:lnTo>
                  <a:lnTo>
                    <a:pt x="1" y="1749"/>
                  </a:lnTo>
                  <a:lnTo>
                    <a:pt x="1" y="1749"/>
                  </a:lnTo>
                  <a:lnTo>
                    <a:pt x="98" y="2332"/>
                  </a:lnTo>
                  <a:lnTo>
                    <a:pt x="389" y="2818"/>
                  </a:lnTo>
                  <a:lnTo>
                    <a:pt x="681" y="3303"/>
                  </a:lnTo>
                  <a:lnTo>
                    <a:pt x="1069" y="3789"/>
                  </a:lnTo>
                  <a:lnTo>
                    <a:pt x="389" y="3789"/>
                  </a:lnTo>
                  <a:lnTo>
                    <a:pt x="389" y="3789"/>
                  </a:lnTo>
                  <a:lnTo>
                    <a:pt x="195" y="3789"/>
                  </a:lnTo>
                  <a:lnTo>
                    <a:pt x="195" y="3886"/>
                  </a:lnTo>
                  <a:lnTo>
                    <a:pt x="195" y="3886"/>
                  </a:lnTo>
                  <a:lnTo>
                    <a:pt x="195" y="4080"/>
                  </a:lnTo>
                  <a:lnTo>
                    <a:pt x="389" y="4177"/>
                  </a:lnTo>
                  <a:lnTo>
                    <a:pt x="4857" y="4177"/>
                  </a:lnTo>
                  <a:lnTo>
                    <a:pt x="4857" y="4177"/>
                  </a:lnTo>
                  <a:lnTo>
                    <a:pt x="4954" y="4080"/>
                  </a:lnTo>
                  <a:lnTo>
                    <a:pt x="5051" y="3983"/>
                  </a:lnTo>
                  <a:lnTo>
                    <a:pt x="5051" y="3983"/>
                  </a:lnTo>
                  <a:lnTo>
                    <a:pt x="4954" y="3789"/>
                  </a:lnTo>
                  <a:lnTo>
                    <a:pt x="4857" y="3789"/>
                  </a:lnTo>
                  <a:lnTo>
                    <a:pt x="4177" y="3789"/>
                  </a:lnTo>
                  <a:lnTo>
                    <a:pt x="4177" y="3789"/>
                  </a:lnTo>
                  <a:lnTo>
                    <a:pt x="4566" y="3303"/>
                  </a:lnTo>
                  <a:lnTo>
                    <a:pt x="4857" y="2818"/>
                  </a:lnTo>
                  <a:lnTo>
                    <a:pt x="5051" y="2332"/>
                  </a:lnTo>
                  <a:lnTo>
                    <a:pt x="5246" y="1749"/>
                  </a:lnTo>
                  <a:lnTo>
                    <a:pt x="5246" y="1749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1" name="Google Shape;2141;p124"/>
            <p:cNvSpPr/>
            <p:nvPr/>
          </p:nvSpPr>
          <p:spPr>
            <a:xfrm>
              <a:off x="1710079" y="3258968"/>
              <a:ext cx="34016" cy="65419"/>
            </a:xfrm>
            <a:custGeom>
              <a:avLst/>
              <a:gdLst/>
              <a:ahLst/>
              <a:cxnLst/>
              <a:rect l="l" t="t" r="r" b="b"/>
              <a:pathLst>
                <a:path w="1263" h="2429" fill="none" extrusionOk="0">
                  <a:moveTo>
                    <a:pt x="680" y="0"/>
                  </a:moveTo>
                  <a:lnTo>
                    <a:pt x="680" y="0"/>
                  </a:lnTo>
                  <a:lnTo>
                    <a:pt x="1069" y="777"/>
                  </a:lnTo>
                  <a:lnTo>
                    <a:pt x="1166" y="1166"/>
                  </a:lnTo>
                  <a:lnTo>
                    <a:pt x="1263" y="1652"/>
                  </a:lnTo>
                  <a:lnTo>
                    <a:pt x="1263" y="1652"/>
                  </a:lnTo>
                  <a:lnTo>
                    <a:pt x="874" y="2040"/>
                  </a:lnTo>
                  <a:lnTo>
                    <a:pt x="680" y="2429"/>
                  </a:lnTo>
                  <a:lnTo>
                    <a:pt x="680" y="2429"/>
                  </a:lnTo>
                  <a:lnTo>
                    <a:pt x="389" y="2040"/>
                  </a:lnTo>
                  <a:lnTo>
                    <a:pt x="0" y="1652"/>
                  </a:lnTo>
                  <a:lnTo>
                    <a:pt x="0" y="1652"/>
                  </a:lnTo>
                  <a:lnTo>
                    <a:pt x="97" y="1166"/>
                  </a:lnTo>
                  <a:lnTo>
                    <a:pt x="292" y="777"/>
                  </a:lnTo>
                  <a:lnTo>
                    <a:pt x="680" y="0"/>
                  </a:lnTo>
                  <a:lnTo>
                    <a:pt x="680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2" name="Google Shape;2142;p124"/>
            <p:cNvSpPr/>
            <p:nvPr/>
          </p:nvSpPr>
          <p:spPr>
            <a:xfrm>
              <a:off x="1668226" y="3298208"/>
              <a:ext cx="54942" cy="52330"/>
            </a:xfrm>
            <a:custGeom>
              <a:avLst/>
              <a:gdLst/>
              <a:ahLst/>
              <a:cxnLst/>
              <a:rect l="l" t="t" r="r" b="b"/>
              <a:pathLst>
                <a:path w="2040" h="1943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77" y="195"/>
                  </a:lnTo>
                  <a:lnTo>
                    <a:pt x="1360" y="583"/>
                  </a:lnTo>
                  <a:lnTo>
                    <a:pt x="1651" y="874"/>
                  </a:lnTo>
                  <a:lnTo>
                    <a:pt x="1846" y="1166"/>
                  </a:lnTo>
                  <a:lnTo>
                    <a:pt x="1943" y="1554"/>
                  </a:lnTo>
                  <a:lnTo>
                    <a:pt x="2040" y="1846"/>
                  </a:lnTo>
                  <a:lnTo>
                    <a:pt x="2040" y="1943"/>
                  </a:lnTo>
                  <a:lnTo>
                    <a:pt x="1457" y="1943"/>
                  </a:lnTo>
                  <a:lnTo>
                    <a:pt x="1457" y="1943"/>
                  </a:lnTo>
                  <a:lnTo>
                    <a:pt x="1166" y="1749"/>
                  </a:lnTo>
                  <a:lnTo>
                    <a:pt x="874" y="1554"/>
                  </a:lnTo>
                  <a:lnTo>
                    <a:pt x="389" y="1069"/>
                  </a:lnTo>
                  <a:lnTo>
                    <a:pt x="194" y="486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3" name="Google Shape;2143;p124"/>
            <p:cNvSpPr/>
            <p:nvPr/>
          </p:nvSpPr>
          <p:spPr>
            <a:xfrm>
              <a:off x="1733618" y="3298208"/>
              <a:ext cx="52330" cy="52330"/>
            </a:xfrm>
            <a:custGeom>
              <a:avLst/>
              <a:gdLst/>
              <a:ahLst/>
              <a:cxnLst/>
              <a:rect l="l" t="t" r="r" b="b"/>
              <a:pathLst>
                <a:path w="1943" h="1943" fill="none" extrusionOk="0">
                  <a:moveTo>
                    <a:pt x="0" y="1943"/>
                  </a:moveTo>
                  <a:lnTo>
                    <a:pt x="0" y="1846"/>
                  </a:lnTo>
                  <a:lnTo>
                    <a:pt x="0" y="1846"/>
                  </a:lnTo>
                  <a:lnTo>
                    <a:pt x="0" y="1554"/>
                  </a:lnTo>
                  <a:lnTo>
                    <a:pt x="195" y="1166"/>
                  </a:lnTo>
                  <a:lnTo>
                    <a:pt x="389" y="874"/>
                  </a:lnTo>
                  <a:lnTo>
                    <a:pt x="583" y="583"/>
                  </a:lnTo>
                  <a:lnTo>
                    <a:pt x="1263" y="195"/>
                  </a:lnTo>
                  <a:lnTo>
                    <a:pt x="1943" y="0"/>
                  </a:lnTo>
                  <a:lnTo>
                    <a:pt x="1943" y="0"/>
                  </a:lnTo>
                  <a:lnTo>
                    <a:pt x="1846" y="486"/>
                  </a:lnTo>
                  <a:lnTo>
                    <a:pt x="1554" y="1069"/>
                  </a:lnTo>
                  <a:lnTo>
                    <a:pt x="1166" y="1554"/>
                  </a:lnTo>
                  <a:lnTo>
                    <a:pt x="874" y="1749"/>
                  </a:lnTo>
                  <a:lnTo>
                    <a:pt x="486" y="1943"/>
                  </a:lnTo>
                  <a:lnTo>
                    <a:pt x="0" y="1943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4" name="Google Shape;2144;p124"/>
            <p:cNvSpPr/>
            <p:nvPr/>
          </p:nvSpPr>
          <p:spPr>
            <a:xfrm>
              <a:off x="1733618" y="334789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grpFill/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2145" name="Google Shape;2145;p124"/>
          <p:cNvGrpSpPr/>
          <p:nvPr/>
        </p:nvGrpSpPr>
        <p:grpSpPr>
          <a:xfrm>
            <a:off x="7067504" y="4343226"/>
            <a:ext cx="823259" cy="817411"/>
            <a:chOff x="3978038" y="1346760"/>
            <a:chExt cx="371507" cy="368868"/>
          </a:xfrm>
        </p:grpSpPr>
        <p:sp>
          <p:nvSpPr>
            <p:cNvPr id="2146" name="Google Shape;2146;p124"/>
            <p:cNvSpPr/>
            <p:nvPr/>
          </p:nvSpPr>
          <p:spPr>
            <a:xfrm>
              <a:off x="3978038" y="1346760"/>
              <a:ext cx="243308" cy="198816"/>
            </a:xfrm>
            <a:custGeom>
              <a:avLst/>
              <a:gdLst/>
              <a:ahLst/>
              <a:cxnLst/>
              <a:rect l="l" t="t" r="r" b="b"/>
              <a:pathLst>
                <a:path w="9034" h="7382" extrusionOk="0">
                  <a:moveTo>
                    <a:pt x="3303" y="3691"/>
                  </a:moveTo>
                  <a:lnTo>
                    <a:pt x="4663" y="4759"/>
                  </a:lnTo>
                  <a:lnTo>
                    <a:pt x="4372" y="5051"/>
                  </a:lnTo>
                  <a:lnTo>
                    <a:pt x="4275" y="5148"/>
                  </a:lnTo>
                  <a:lnTo>
                    <a:pt x="4177" y="5051"/>
                  </a:lnTo>
                  <a:lnTo>
                    <a:pt x="3012" y="4079"/>
                  </a:lnTo>
                  <a:lnTo>
                    <a:pt x="3012" y="3982"/>
                  </a:lnTo>
                  <a:lnTo>
                    <a:pt x="3012" y="3885"/>
                  </a:lnTo>
                  <a:lnTo>
                    <a:pt x="3303" y="3691"/>
                  </a:lnTo>
                  <a:close/>
                  <a:moveTo>
                    <a:pt x="3692" y="292"/>
                  </a:moveTo>
                  <a:lnTo>
                    <a:pt x="3886" y="389"/>
                  </a:lnTo>
                  <a:lnTo>
                    <a:pt x="7771" y="3594"/>
                  </a:lnTo>
                  <a:lnTo>
                    <a:pt x="7771" y="3691"/>
                  </a:lnTo>
                  <a:lnTo>
                    <a:pt x="7286" y="3885"/>
                  </a:lnTo>
                  <a:lnTo>
                    <a:pt x="6217" y="3011"/>
                  </a:lnTo>
                  <a:lnTo>
                    <a:pt x="5829" y="2817"/>
                  </a:lnTo>
                  <a:lnTo>
                    <a:pt x="5537" y="2720"/>
                  </a:lnTo>
                  <a:lnTo>
                    <a:pt x="5246" y="2720"/>
                  </a:lnTo>
                  <a:lnTo>
                    <a:pt x="4955" y="2525"/>
                  </a:lnTo>
                  <a:lnTo>
                    <a:pt x="4080" y="1846"/>
                  </a:lnTo>
                  <a:lnTo>
                    <a:pt x="3886" y="1748"/>
                  </a:lnTo>
                  <a:lnTo>
                    <a:pt x="3789" y="1846"/>
                  </a:lnTo>
                  <a:lnTo>
                    <a:pt x="3692" y="2040"/>
                  </a:lnTo>
                  <a:lnTo>
                    <a:pt x="3789" y="2137"/>
                  </a:lnTo>
                  <a:lnTo>
                    <a:pt x="4663" y="2817"/>
                  </a:lnTo>
                  <a:lnTo>
                    <a:pt x="5052" y="3108"/>
                  </a:lnTo>
                  <a:lnTo>
                    <a:pt x="5343" y="3108"/>
                  </a:lnTo>
                  <a:lnTo>
                    <a:pt x="5634" y="3205"/>
                  </a:lnTo>
                  <a:lnTo>
                    <a:pt x="5926" y="3302"/>
                  </a:lnTo>
                  <a:lnTo>
                    <a:pt x="6994" y="4177"/>
                  </a:lnTo>
                  <a:lnTo>
                    <a:pt x="6217" y="5051"/>
                  </a:lnTo>
                  <a:lnTo>
                    <a:pt x="6023" y="5342"/>
                  </a:lnTo>
                  <a:lnTo>
                    <a:pt x="5926" y="5342"/>
                  </a:lnTo>
                  <a:lnTo>
                    <a:pt x="2332" y="2331"/>
                  </a:lnTo>
                  <a:lnTo>
                    <a:pt x="2235" y="2137"/>
                  </a:lnTo>
                  <a:lnTo>
                    <a:pt x="2235" y="1943"/>
                  </a:lnTo>
                  <a:lnTo>
                    <a:pt x="2818" y="1263"/>
                  </a:lnTo>
                  <a:lnTo>
                    <a:pt x="3012" y="1554"/>
                  </a:lnTo>
                  <a:lnTo>
                    <a:pt x="3206" y="1554"/>
                  </a:lnTo>
                  <a:lnTo>
                    <a:pt x="3303" y="1457"/>
                  </a:lnTo>
                  <a:lnTo>
                    <a:pt x="3400" y="1360"/>
                  </a:lnTo>
                  <a:lnTo>
                    <a:pt x="3303" y="1166"/>
                  </a:lnTo>
                  <a:lnTo>
                    <a:pt x="3012" y="971"/>
                  </a:lnTo>
                  <a:lnTo>
                    <a:pt x="3498" y="389"/>
                  </a:lnTo>
                  <a:lnTo>
                    <a:pt x="3692" y="292"/>
                  </a:lnTo>
                  <a:close/>
                  <a:moveTo>
                    <a:pt x="7091" y="4565"/>
                  </a:moveTo>
                  <a:lnTo>
                    <a:pt x="7480" y="4857"/>
                  </a:lnTo>
                  <a:lnTo>
                    <a:pt x="6994" y="5439"/>
                  </a:lnTo>
                  <a:lnTo>
                    <a:pt x="6703" y="5148"/>
                  </a:lnTo>
                  <a:lnTo>
                    <a:pt x="7091" y="4565"/>
                  </a:lnTo>
                  <a:close/>
                  <a:moveTo>
                    <a:pt x="3109" y="4662"/>
                  </a:moveTo>
                  <a:lnTo>
                    <a:pt x="3498" y="5051"/>
                  </a:lnTo>
                  <a:lnTo>
                    <a:pt x="2818" y="5731"/>
                  </a:lnTo>
                  <a:lnTo>
                    <a:pt x="1555" y="5731"/>
                  </a:lnTo>
                  <a:lnTo>
                    <a:pt x="1555" y="5245"/>
                  </a:lnTo>
                  <a:lnTo>
                    <a:pt x="2623" y="5245"/>
                  </a:lnTo>
                  <a:lnTo>
                    <a:pt x="2721" y="5148"/>
                  </a:lnTo>
                  <a:lnTo>
                    <a:pt x="3109" y="4662"/>
                  </a:lnTo>
                  <a:close/>
                  <a:moveTo>
                    <a:pt x="8160" y="4759"/>
                  </a:moveTo>
                  <a:lnTo>
                    <a:pt x="8645" y="4954"/>
                  </a:lnTo>
                  <a:lnTo>
                    <a:pt x="7286" y="6605"/>
                  </a:lnTo>
                  <a:lnTo>
                    <a:pt x="6994" y="6119"/>
                  </a:lnTo>
                  <a:lnTo>
                    <a:pt x="7965" y="4954"/>
                  </a:lnTo>
                  <a:lnTo>
                    <a:pt x="8160" y="4759"/>
                  </a:lnTo>
                  <a:close/>
                  <a:moveTo>
                    <a:pt x="778" y="4079"/>
                  </a:moveTo>
                  <a:lnTo>
                    <a:pt x="972" y="4177"/>
                  </a:lnTo>
                  <a:lnTo>
                    <a:pt x="1069" y="4468"/>
                  </a:lnTo>
                  <a:lnTo>
                    <a:pt x="1069" y="6605"/>
                  </a:lnTo>
                  <a:lnTo>
                    <a:pt x="972" y="6896"/>
                  </a:lnTo>
                  <a:lnTo>
                    <a:pt x="778" y="6993"/>
                  </a:lnTo>
                  <a:lnTo>
                    <a:pt x="390" y="6993"/>
                  </a:lnTo>
                  <a:lnTo>
                    <a:pt x="390" y="6896"/>
                  </a:lnTo>
                  <a:lnTo>
                    <a:pt x="390" y="4177"/>
                  </a:lnTo>
                  <a:lnTo>
                    <a:pt x="390" y="4079"/>
                  </a:lnTo>
                  <a:close/>
                  <a:moveTo>
                    <a:pt x="3400" y="0"/>
                  </a:moveTo>
                  <a:lnTo>
                    <a:pt x="3206" y="194"/>
                  </a:lnTo>
                  <a:lnTo>
                    <a:pt x="1944" y="1748"/>
                  </a:lnTo>
                  <a:lnTo>
                    <a:pt x="1846" y="1943"/>
                  </a:lnTo>
                  <a:lnTo>
                    <a:pt x="1846" y="2137"/>
                  </a:lnTo>
                  <a:lnTo>
                    <a:pt x="1846" y="2428"/>
                  </a:lnTo>
                  <a:lnTo>
                    <a:pt x="2041" y="2623"/>
                  </a:lnTo>
                  <a:lnTo>
                    <a:pt x="3012" y="3400"/>
                  </a:lnTo>
                  <a:lnTo>
                    <a:pt x="2721" y="3691"/>
                  </a:lnTo>
                  <a:lnTo>
                    <a:pt x="2623" y="3885"/>
                  </a:lnTo>
                  <a:lnTo>
                    <a:pt x="2623" y="4079"/>
                  </a:lnTo>
                  <a:lnTo>
                    <a:pt x="2623" y="4274"/>
                  </a:lnTo>
                  <a:lnTo>
                    <a:pt x="2818" y="4371"/>
                  </a:lnTo>
                  <a:lnTo>
                    <a:pt x="2818" y="4468"/>
                  </a:lnTo>
                  <a:lnTo>
                    <a:pt x="2429" y="4857"/>
                  </a:lnTo>
                  <a:lnTo>
                    <a:pt x="1555" y="4857"/>
                  </a:lnTo>
                  <a:lnTo>
                    <a:pt x="1555" y="4468"/>
                  </a:lnTo>
                  <a:lnTo>
                    <a:pt x="1458" y="4177"/>
                  </a:lnTo>
                  <a:lnTo>
                    <a:pt x="1264" y="3885"/>
                  </a:lnTo>
                  <a:lnTo>
                    <a:pt x="1069" y="3788"/>
                  </a:lnTo>
                  <a:lnTo>
                    <a:pt x="778" y="3691"/>
                  </a:lnTo>
                  <a:lnTo>
                    <a:pt x="292" y="3691"/>
                  </a:lnTo>
                  <a:lnTo>
                    <a:pt x="98" y="3788"/>
                  </a:lnTo>
                  <a:lnTo>
                    <a:pt x="1" y="3982"/>
                  </a:lnTo>
                  <a:lnTo>
                    <a:pt x="1" y="4079"/>
                  </a:lnTo>
                  <a:lnTo>
                    <a:pt x="1" y="6896"/>
                  </a:lnTo>
                  <a:lnTo>
                    <a:pt x="1" y="7090"/>
                  </a:lnTo>
                  <a:lnTo>
                    <a:pt x="98" y="7188"/>
                  </a:lnTo>
                  <a:lnTo>
                    <a:pt x="292" y="7285"/>
                  </a:lnTo>
                  <a:lnTo>
                    <a:pt x="487" y="7382"/>
                  </a:lnTo>
                  <a:lnTo>
                    <a:pt x="778" y="7382"/>
                  </a:lnTo>
                  <a:lnTo>
                    <a:pt x="1069" y="7285"/>
                  </a:lnTo>
                  <a:lnTo>
                    <a:pt x="1264" y="7188"/>
                  </a:lnTo>
                  <a:lnTo>
                    <a:pt x="1458" y="6896"/>
                  </a:lnTo>
                  <a:lnTo>
                    <a:pt x="1555" y="6605"/>
                  </a:lnTo>
                  <a:lnTo>
                    <a:pt x="1555" y="6216"/>
                  </a:lnTo>
                  <a:lnTo>
                    <a:pt x="2818" y="6216"/>
                  </a:lnTo>
                  <a:lnTo>
                    <a:pt x="2915" y="6119"/>
                  </a:lnTo>
                  <a:lnTo>
                    <a:pt x="3109" y="6022"/>
                  </a:lnTo>
                  <a:lnTo>
                    <a:pt x="3789" y="5342"/>
                  </a:lnTo>
                  <a:lnTo>
                    <a:pt x="3886" y="5342"/>
                  </a:lnTo>
                  <a:lnTo>
                    <a:pt x="4080" y="5536"/>
                  </a:lnTo>
                  <a:lnTo>
                    <a:pt x="4275" y="5536"/>
                  </a:lnTo>
                  <a:lnTo>
                    <a:pt x="4469" y="5439"/>
                  </a:lnTo>
                  <a:lnTo>
                    <a:pt x="4663" y="5342"/>
                  </a:lnTo>
                  <a:lnTo>
                    <a:pt x="4857" y="5051"/>
                  </a:lnTo>
                  <a:lnTo>
                    <a:pt x="5634" y="5634"/>
                  </a:lnTo>
                  <a:lnTo>
                    <a:pt x="5732" y="5731"/>
                  </a:lnTo>
                  <a:lnTo>
                    <a:pt x="6120" y="5731"/>
                  </a:lnTo>
                  <a:lnTo>
                    <a:pt x="6217" y="5536"/>
                  </a:lnTo>
                  <a:lnTo>
                    <a:pt x="6314" y="5439"/>
                  </a:lnTo>
                  <a:lnTo>
                    <a:pt x="6703" y="5731"/>
                  </a:lnTo>
                  <a:lnTo>
                    <a:pt x="6606" y="5828"/>
                  </a:lnTo>
                  <a:lnTo>
                    <a:pt x="6509" y="6119"/>
                  </a:lnTo>
                  <a:lnTo>
                    <a:pt x="6606" y="6313"/>
                  </a:lnTo>
                  <a:lnTo>
                    <a:pt x="6994" y="6799"/>
                  </a:lnTo>
                  <a:lnTo>
                    <a:pt x="7091" y="6896"/>
                  </a:lnTo>
                  <a:lnTo>
                    <a:pt x="7286" y="6993"/>
                  </a:lnTo>
                  <a:lnTo>
                    <a:pt x="7383" y="6993"/>
                  </a:lnTo>
                  <a:lnTo>
                    <a:pt x="7577" y="6896"/>
                  </a:lnTo>
                  <a:lnTo>
                    <a:pt x="8937" y="5148"/>
                  </a:lnTo>
                  <a:lnTo>
                    <a:pt x="9034" y="5051"/>
                  </a:lnTo>
                  <a:lnTo>
                    <a:pt x="9034" y="4857"/>
                  </a:lnTo>
                  <a:lnTo>
                    <a:pt x="8937" y="4759"/>
                  </a:lnTo>
                  <a:lnTo>
                    <a:pt x="8840" y="4565"/>
                  </a:lnTo>
                  <a:lnTo>
                    <a:pt x="8257" y="4371"/>
                  </a:lnTo>
                  <a:lnTo>
                    <a:pt x="8063" y="4274"/>
                  </a:lnTo>
                  <a:lnTo>
                    <a:pt x="7771" y="4468"/>
                  </a:lnTo>
                  <a:lnTo>
                    <a:pt x="7674" y="4565"/>
                  </a:lnTo>
                  <a:lnTo>
                    <a:pt x="7383" y="4274"/>
                  </a:lnTo>
                  <a:lnTo>
                    <a:pt x="7868" y="4079"/>
                  </a:lnTo>
                  <a:lnTo>
                    <a:pt x="8063" y="3885"/>
                  </a:lnTo>
                  <a:lnTo>
                    <a:pt x="8063" y="3691"/>
                  </a:lnTo>
                  <a:lnTo>
                    <a:pt x="8063" y="3497"/>
                  </a:lnTo>
                  <a:lnTo>
                    <a:pt x="7965" y="3302"/>
                  </a:lnTo>
                  <a:lnTo>
                    <a:pt x="4177" y="97"/>
                  </a:lnTo>
                  <a:lnTo>
                    <a:pt x="38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7" name="Google Shape;2147;p124"/>
            <p:cNvSpPr/>
            <p:nvPr/>
          </p:nvSpPr>
          <p:spPr>
            <a:xfrm>
              <a:off x="3978038" y="1346760"/>
              <a:ext cx="243308" cy="198816"/>
            </a:xfrm>
            <a:custGeom>
              <a:avLst/>
              <a:gdLst/>
              <a:ahLst/>
              <a:cxnLst/>
              <a:rect l="l" t="t" r="r" b="b"/>
              <a:pathLst>
                <a:path w="9034" h="7382" fill="none" extrusionOk="0">
                  <a:moveTo>
                    <a:pt x="487" y="7382"/>
                  </a:moveTo>
                  <a:lnTo>
                    <a:pt x="778" y="7382"/>
                  </a:lnTo>
                  <a:lnTo>
                    <a:pt x="778" y="7382"/>
                  </a:lnTo>
                  <a:lnTo>
                    <a:pt x="1069" y="7285"/>
                  </a:lnTo>
                  <a:lnTo>
                    <a:pt x="1264" y="7188"/>
                  </a:lnTo>
                  <a:lnTo>
                    <a:pt x="1458" y="6896"/>
                  </a:lnTo>
                  <a:lnTo>
                    <a:pt x="1555" y="6605"/>
                  </a:lnTo>
                  <a:lnTo>
                    <a:pt x="1555" y="6216"/>
                  </a:lnTo>
                  <a:lnTo>
                    <a:pt x="2818" y="6216"/>
                  </a:lnTo>
                  <a:lnTo>
                    <a:pt x="2818" y="6216"/>
                  </a:lnTo>
                  <a:lnTo>
                    <a:pt x="2915" y="6119"/>
                  </a:lnTo>
                  <a:lnTo>
                    <a:pt x="3109" y="6022"/>
                  </a:lnTo>
                  <a:lnTo>
                    <a:pt x="3789" y="5342"/>
                  </a:lnTo>
                  <a:lnTo>
                    <a:pt x="3886" y="5342"/>
                  </a:lnTo>
                  <a:lnTo>
                    <a:pt x="3886" y="5342"/>
                  </a:lnTo>
                  <a:lnTo>
                    <a:pt x="4080" y="5536"/>
                  </a:lnTo>
                  <a:lnTo>
                    <a:pt x="4275" y="5536"/>
                  </a:lnTo>
                  <a:lnTo>
                    <a:pt x="4469" y="5439"/>
                  </a:lnTo>
                  <a:lnTo>
                    <a:pt x="4663" y="5342"/>
                  </a:lnTo>
                  <a:lnTo>
                    <a:pt x="4857" y="5051"/>
                  </a:lnTo>
                  <a:lnTo>
                    <a:pt x="5634" y="5634"/>
                  </a:lnTo>
                  <a:lnTo>
                    <a:pt x="5634" y="5634"/>
                  </a:lnTo>
                  <a:lnTo>
                    <a:pt x="5732" y="5731"/>
                  </a:lnTo>
                  <a:lnTo>
                    <a:pt x="5926" y="5731"/>
                  </a:lnTo>
                  <a:lnTo>
                    <a:pt x="6120" y="5731"/>
                  </a:lnTo>
                  <a:lnTo>
                    <a:pt x="6217" y="5536"/>
                  </a:lnTo>
                  <a:lnTo>
                    <a:pt x="6314" y="5439"/>
                  </a:lnTo>
                  <a:lnTo>
                    <a:pt x="6703" y="5731"/>
                  </a:lnTo>
                  <a:lnTo>
                    <a:pt x="6606" y="5828"/>
                  </a:lnTo>
                  <a:lnTo>
                    <a:pt x="6606" y="5828"/>
                  </a:lnTo>
                  <a:lnTo>
                    <a:pt x="6509" y="6119"/>
                  </a:lnTo>
                  <a:lnTo>
                    <a:pt x="6606" y="6313"/>
                  </a:lnTo>
                  <a:lnTo>
                    <a:pt x="6994" y="6799"/>
                  </a:lnTo>
                  <a:lnTo>
                    <a:pt x="6994" y="6799"/>
                  </a:lnTo>
                  <a:lnTo>
                    <a:pt x="7091" y="6896"/>
                  </a:lnTo>
                  <a:lnTo>
                    <a:pt x="7286" y="6993"/>
                  </a:lnTo>
                  <a:lnTo>
                    <a:pt x="7383" y="6993"/>
                  </a:lnTo>
                  <a:lnTo>
                    <a:pt x="7577" y="6896"/>
                  </a:lnTo>
                  <a:lnTo>
                    <a:pt x="8937" y="5148"/>
                  </a:lnTo>
                  <a:lnTo>
                    <a:pt x="8937" y="5148"/>
                  </a:lnTo>
                  <a:lnTo>
                    <a:pt x="9034" y="5051"/>
                  </a:lnTo>
                  <a:lnTo>
                    <a:pt x="9034" y="4857"/>
                  </a:lnTo>
                  <a:lnTo>
                    <a:pt x="8937" y="4759"/>
                  </a:lnTo>
                  <a:lnTo>
                    <a:pt x="8840" y="4565"/>
                  </a:lnTo>
                  <a:lnTo>
                    <a:pt x="8257" y="4371"/>
                  </a:lnTo>
                  <a:lnTo>
                    <a:pt x="8257" y="4371"/>
                  </a:lnTo>
                  <a:lnTo>
                    <a:pt x="8063" y="4274"/>
                  </a:lnTo>
                  <a:lnTo>
                    <a:pt x="7771" y="4468"/>
                  </a:lnTo>
                  <a:lnTo>
                    <a:pt x="7674" y="4565"/>
                  </a:lnTo>
                  <a:lnTo>
                    <a:pt x="7383" y="4274"/>
                  </a:lnTo>
                  <a:lnTo>
                    <a:pt x="7868" y="4079"/>
                  </a:lnTo>
                  <a:lnTo>
                    <a:pt x="7868" y="4079"/>
                  </a:lnTo>
                  <a:lnTo>
                    <a:pt x="8063" y="3885"/>
                  </a:lnTo>
                  <a:lnTo>
                    <a:pt x="8063" y="3691"/>
                  </a:lnTo>
                  <a:lnTo>
                    <a:pt x="8063" y="3497"/>
                  </a:lnTo>
                  <a:lnTo>
                    <a:pt x="7965" y="3302"/>
                  </a:lnTo>
                  <a:lnTo>
                    <a:pt x="4177" y="97"/>
                  </a:lnTo>
                  <a:lnTo>
                    <a:pt x="4177" y="97"/>
                  </a:lnTo>
                  <a:lnTo>
                    <a:pt x="3886" y="0"/>
                  </a:lnTo>
                  <a:lnTo>
                    <a:pt x="3692" y="0"/>
                  </a:lnTo>
                  <a:lnTo>
                    <a:pt x="3400" y="0"/>
                  </a:lnTo>
                  <a:lnTo>
                    <a:pt x="3206" y="194"/>
                  </a:lnTo>
                  <a:lnTo>
                    <a:pt x="3206" y="194"/>
                  </a:lnTo>
                  <a:lnTo>
                    <a:pt x="1944" y="1748"/>
                  </a:lnTo>
                  <a:lnTo>
                    <a:pt x="1944" y="1748"/>
                  </a:lnTo>
                  <a:lnTo>
                    <a:pt x="1846" y="1943"/>
                  </a:lnTo>
                  <a:lnTo>
                    <a:pt x="1846" y="2137"/>
                  </a:lnTo>
                  <a:lnTo>
                    <a:pt x="1846" y="2428"/>
                  </a:lnTo>
                  <a:lnTo>
                    <a:pt x="2041" y="2623"/>
                  </a:lnTo>
                  <a:lnTo>
                    <a:pt x="3012" y="3400"/>
                  </a:lnTo>
                  <a:lnTo>
                    <a:pt x="2721" y="3691"/>
                  </a:lnTo>
                  <a:lnTo>
                    <a:pt x="2721" y="3691"/>
                  </a:lnTo>
                  <a:lnTo>
                    <a:pt x="2623" y="3885"/>
                  </a:lnTo>
                  <a:lnTo>
                    <a:pt x="2623" y="4079"/>
                  </a:lnTo>
                  <a:lnTo>
                    <a:pt x="2623" y="4274"/>
                  </a:lnTo>
                  <a:lnTo>
                    <a:pt x="2818" y="4371"/>
                  </a:lnTo>
                  <a:lnTo>
                    <a:pt x="2818" y="4468"/>
                  </a:lnTo>
                  <a:lnTo>
                    <a:pt x="2429" y="4857"/>
                  </a:lnTo>
                  <a:lnTo>
                    <a:pt x="1555" y="4857"/>
                  </a:lnTo>
                  <a:lnTo>
                    <a:pt x="1555" y="4468"/>
                  </a:lnTo>
                  <a:lnTo>
                    <a:pt x="1555" y="4468"/>
                  </a:lnTo>
                  <a:lnTo>
                    <a:pt x="1458" y="4177"/>
                  </a:lnTo>
                  <a:lnTo>
                    <a:pt x="1264" y="3885"/>
                  </a:lnTo>
                  <a:lnTo>
                    <a:pt x="1069" y="3788"/>
                  </a:lnTo>
                  <a:lnTo>
                    <a:pt x="778" y="3691"/>
                  </a:lnTo>
                  <a:lnTo>
                    <a:pt x="487" y="3691"/>
                  </a:lnTo>
                  <a:lnTo>
                    <a:pt x="487" y="3691"/>
                  </a:lnTo>
                  <a:lnTo>
                    <a:pt x="292" y="3691"/>
                  </a:lnTo>
                  <a:lnTo>
                    <a:pt x="98" y="3788"/>
                  </a:lnTo>
                  <a:lnTo>
                    <a:pt x="1" y="3982"/>
                  </a:lnTo>
                  <a:lnTo>
                    <a:pt x="1" y="4079"/>
                  </a:lnTo>
                  <a:lnTo>
                    <a:pt x="1" y="6896"/>
                  </a:lnTo>
                  <a:lnTo>
                    <a:pt x="1" y="6896"/>
                  </a:lnTo>
                  <a:lnTo>
                    <a:pt x="1" y="7090"/>
                  </a:lnTo>
                  <a:lnTo>
                    <a:pt x="98" y="7188"/>
                  </a:lnTo>
                  <a:lnTo>
                    <a:pt x="292" y="7285"/>
                  </a:lnTo>
                  <a:lnTo>
                    <a:pt x="487" y="7382"/>
                  </a:lnTo>
                  <a:lnTo>
                    <a:pt x="487" y="738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8" name="Google Shape;2148;p124"/>
            <p:cNvSpPr/>
            <p:nvPr/>
          </p:nvSpPr>
          <p:spPr>
            <a:xfrm>
              <a:off x="4059132" y="1446141"/>
              <a:ext cx="44519" cy="39268"/>
            </a:xfrm>
            <a:custGeom>
              <a:avLst/>
              <a:gdLst/>
              <a:ahLst/>
              <a:cxnLst/>
              <a:rect l="l" t="t" r="r" b="b"/>
              <a:pathLst>
                <a:path w="1653" h="1458" fill="none" extrusionOk="0">
                  <a:moveTo>
                    <a:pt x="1361" y="1361"/>
                  </a:moveTo>
                  <a:lnTo>
                    <a:pt x="1361" y="1361"/>
                  </a:lnTo>
                  <a:lnTo>
                    <a:pt x="1264" y="1458"/>
                  </a:lnTo>
                  <a:lnTo>
                    <a:pt x="1166" y="1361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292"/>
                  </a:lnTo>
                  <a:lnTo>
                    <a:pt x="1" y="195"/>
                  </a:lnTo>
                  <a:lnTo>
                    <a:pt x="292" y="1"/>
                  </a:lnTo>
                  <a:lnTo>
                    <a:pt x="1652" y="1069"/>
                  </a:lnTo>
                  <a:lnTo>
                    <a:pt x="1361" y="136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49" name="Google Shape;2149;p124"/>
            <p:cNvSpPr/>
            <p:nvPr/>
          </p:nvSpPr>
          <p:spPr>
            <a:xfrm>
              <a:off x="4166404" y="1474932"/>
              <a:ext cx="44492" cy="49717"/>
            </a:xfrm>
            <a:custGeom>
              <a:avLst/>
              <a:gdLst/>
              <a:ahLst/>
              <a:cxnLst/>
              <a:rect l="l" t="t" r="r" b="b"/>
              <a:pathLst>
                <a:path w="1652" h="1846" fill="none" extrusionOk="0">
                  <a:moveTo>
                    <a:pt x="971" y="195"/>
                  </a:moveTo>
                  <a:lnTo>
                    <a:pt x="971" y="195"/>
                  </a:lnTo>
                  <a:lnTo>
                    <a:pt x="971" y="195"/>
                  </a:lnTo>
                  <a:lnTo>
                    <a:pt x="971" y="195"/>
                  </a:lnTo>
                  <a:lnTo>
                    <a:pt x="971" y="195"/>
                  </a:lnTo>
                  <a:lnTo>
                    <a:pt x="1166" y="0"/>
                  </a:lnTo>
                  <a:lnTo>
                    <a:pt x="1651" y="195"/>
                  </a:lnTo>
                  <a:lnTo>
                    <a:pt x="292" y="1846"/>
                  </a:lnTo>
                  <a:lnTo>
                    <a:pt x="0" y="1360"/>
                  </a:lnTo>
                  <a:lnTo>
                    <a:pt x="971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0" name="Google Shape;2150;p124"/>
            <p:cNvSpPr/>
            <p:nvPr/>
          </p:nvSpPr>
          <p:spPr>
            <a:xfrm>
              <a:off x="4158540" y="1469707"/>
              <a:ext cx="20953" cy="23566"/>
            </a:xfrm>
            <a:custGeom>
              <a:avLst/>
              <a:gdLst/>
              <a:ahLst/>
              <a:cxnLst/>
              <a:rect l="l" t="t" r="r" b="b"/>
              <a:pathLst>
                <a:path w="778" h="875" fill="none" extrusionOk="0">
                  <a:moveTo>
                    <a:pt x="778" y="292"/>
                  </a:moveTo>
                  <a:lnTo>
                    <a:pt x="292" y="874"/>
                  </a:lnTo>
                  <a:lnTo>
                    <a:pt x="1" y="583"/>
                  </a:lnTo>
                  <a:lnTo>
                    <a:pt x="389" y="0"/>
                  </a:lnTo>
                  <a:lnTo>
                    <a:pt x="778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1" name="Google Shape;2151;p124"/>
            <p:cNvSpPr/>
            <p:nvPr/>
          </p:nvSpPr>
          <p:spPr>
            <a:xfrm>
              <a:off x="4038206" y="1354598"/>
              <a:ext cx="149152" cy="136063"/>
            </a:xfrm>
            <a:custGeom>
              <a:avLst/>
              <a:gdLst/>
              <a:ahLst/>
              <a:cxnLst/>
              <a:rect l="l" t="t" r="r" b="b"/>
              <a:pathLst>
                <a:path w="5538" h="5052" fill="none" extrusionOk="0">
                  <a:moveTo>
                    <a:pt x="98" y="2040"/>
                  </a:moveTo>
                  <a:lnTo>
                    <a:pt x="98" y="2040"/>
                  </a:lnTo>
                  <a:lnTo>
                    <a:pt x="1" y="1846"/>
                  </a:lnTo>
                  <a:lnTo>
                    <a:pt x="1" y="1652"/>
                  </a:lnTo>
                  <a:lnTo>
                    <a:pt x="584" y="972"/>
                  </a:lnTo>
                  <a:lnTo>
                    <a:pt x="778" y="1263"/>
                  </a:lnTo>
                  <a:lnTo>
                    <a:pt x="778" y="1263"/>
                  </a:lnTo>
                  <a:lnTo>
                    <a:pt x="972" y="1263"/>
                  </a:lnTo>
                  <a:lnTo>
                    <a:pt x="1069" y="1166"/>
                  </a:lnTo>
                  <a:lnTo>
                    <a:pt x="1069" y="1166"/>
                  </a:lnTo>
                  <a:lnTo>
                    <a:pt x="1166" y="1069"/>
                  </a:lnTo>
                  <a:lnTo>
                    <a:pt x="1069" y="875"/>
                  </a:lnTo>
                  <a:lnTo>
                    <a:pt x="778" y="680"/>
                  </a:lnTo>
                  <a:lnTo>
                    <a:pt x="1264" y="98"/>
                  </a:lnTo>
                  <a:lnTo>
                    <a:pt x="1264" y="98"/>
                  </a:lnTo>
                  <a:lnTo>
                    <a:pt x="1458" y="1"/>
                  </a:lnTo>
                  <a:lnTo>
                    <a:pt x="1652" y="98"/>
                  </a:lnTo>
                  <a:lnTo>
                    <a:pt x="5537" y="3303"/>
                  </a:lnTo>
                  <a:lnTo>
                    <a:pt x="5537" y="3303"/>
                  </a:lnTo>
                  <a:lnTo>
                    <a:pt x="5537" y="3400"/>
                  </a:lnTo>
                  <a:lnTo>
                    <a:pt x="5052" y="3594"/>
                  </a:lnTo>
                  <a:lnTo>
                    <a:pt x="3983" y="2720"/>
                  </a:lnTo>
                  <a:lnTo>
                    <a:pt x="3983" y="2720"/>
                  </a:lnTo>
                  <a:lnTo>
                    <a:pt x="3595" y="2526"/>
                  </a:lnTo>
                  <a:lnTo>
                    <a:pt x="3303" y="2429"/>
                  </a:lnTo>
                  <a:lnTo>
                    <a:pt x="3012" y="2429"/>
                  </a:lnTo>
                  <a:lnTo>
                    <a:pt x="2721" y="2234"/>
                  </a:lnTo>
                  <a:lnTo>
                    <a:pt x="1846" y="1555"/>
                  </a:lnTo>
                  <a:lnTo>
                    <a:pt x="1846" y="1555"/>
                  </a:lnTo>
                  <a:lnTo>
                    <a:pt x="1652" y="1457"/>
                  </a:lnTo>
                  <a:lnTo>
                    <a:pt x="1555" y="1555"/>
                  </a:lnTo>
                  <a:lnTo>
                    <a:pt x="1555" y="1555"/>
                  </a:lnTo>
                  <a:lnTo>
                    <a:pt x="1458" y="1749"/>
                  </a:lnTo>
                  <a:lnTo>
                    <a:pt x="1555" y="1846"/>
                  </a:lnTo>
                  <a:lnTo>
                    <a:pt x="2429" y="2526"/>
                  </a:lnTo>
                  <a:lnTo>
                    <a:pt x="2429" y="2526"/>
                  </a:lnTo>
                  <a:lnTo>
                    <a:pt x="2818" y="2817"/>
                  </a:lnTo>
                  <a:lnTo>
                    <a:pt x="3109" y="2817"/>
                  </a:lnTo>
                  <a:lnTo>
                    <a:pt x="3400" y="2914"/>
                  </a:lnTo>
                  <a:lnTo>
                    <a:pt x="3692" y="3011"/>
                  </a:lnTo>
                  <a:lnTo>
                    <a:pt x="4760" y="3886"/>
                  </a:lnTo>
                  <a:lnTo>
                    <a:pt x="4760" y="3886"/>
                  </a:lnTo>
                  <a:lnTo>
                    <a:pt x="4760" y="3886"/>
                  </a:lnTo>
                  <a:lnTo>
                    <a:pt x="4760" y="3886"/>
                  </a:lnTo>
                  <a:lnTo>
                    <a:pt x="4760" y="3886"/>
                  </a:lnTo>
                  <a:lnTo>
                    <a:pt x="4760" y="3886"/>
                  </a:lnTo>
                  <a:lnTo>
                    <a:pt x="3983" y="4760"/>
                  </a:lnTo>
                  <a:lnTo>
                    <a:pt x="3983" y="4760"/>
                  </a:lnTo>
                  <a:lnTo>
                    <a:pt x="3983" y="4760"/>
                  </a:lnTo>
                  <a:lnTo>
                    <a:pt x="3789" y="5051"/>
                  </a:lnTo>
                  <a:lnTo>
                    <a:pt x="3789" y="5051"/>
                  </a:lnTo>
                  <a:lnTo>
                    <a:pt x="3692" y="5051"/>
                  </a:lnTo>
                  <a:lnTo>
                    <a:pt x="98" y="204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2" name="Google Shape;2152;p124"/>
            <p:cNvSpPr/>
            <p:nvPr/>
          </p:nvSpPr>
          <p:spPr>
            <a:xfrm>
              <a:off x="4019918" y="1472320"/>
              <a:ext cx="52330" cy="28791"/>
            </a:xfrm>
            <a:custGeom>
              <a:avLst/>
              <a:gdLst/>
              <a:ahLst/>
              <a:cxnLst/>
              <a:rect l="l" t="t" r="r" b="b"/>
              <a:pathLst>
                <a:path w="1943" h="1069" fill="none" extrusionOk="0">
                  <a:moveTo>
                    <a:pt x="0" y="583"/>
                  </a:moveTo>
                  <a:lnTo>
                    <a:pt x="874" y="583"/>
                  </a:lnTo>
                  <a:lnTo>
                    <a:pt x="874" y="583"/>
                  </a:lnTo>
                  <a:lnTo>
                    <a:pt x="1068" y="583"/>
                  </a:lnTo>
                  <a:lnTo>
                    <a:pt x="1166" y="486"/>
                  </a:lnTo>
                  <a:lnTo>
                    <a:pt x="1554" y="0"/>
                  </a:lnTo>
                  <a:lnTo>
                    <a:pt x="1943" y="389"/>
                  </a:lnTo>
                  <a:lnTo>
                    <a:pt x="1263" y="1069"/>
                  </a:lnTo>
                  <a:lnTo>
                    <a:pt x="0" y="1069"/>
                  </a:lnTo>
                  <a:lnTo>
                    <a:pt x="0" y="5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3" name="Google Shape;2153;p124"/>
            <p:cNvSpPr/>
            <p:nvPr/>
          </p:nvSpPr>
          <p:spPr>
            <a:xfrm>
              <a:off x="3988515" y="1456618"/>
              <a:ext cx="18341" cy="78508"/>
            </a:xfrm>
            <a:custGeom>
              <a:avLst/>
              <a:gdLst/>
              <a:ahLst/>
              <a:cxnLst/>
              <a:rect l="l" t="t" r="r" b="b"/>
              <a:pathLst>
                <a:path w="681" h="2915" fill="none" extrusionOk="0">
                  <a:moveTo>
                    <a:pt x="1" y="0"/>
                  </a:moveTo>
                  <a:lnTo>
                    <a:pt x="389" y="0"/>
                  </a:lnTo>
                  <a:lnTo>
                    <a:pt x="389" y="0"/>
                  </a:lnTo>
                  <a:lnTo>
                    <a:pt x="583" y="98"/>
                  </a:lnTo>
                  <a:lnTo>
                    <a:pt x="680" y="389"/>
                  </a:lnTo>
                  <a:lnTo>
                    <a:pt x="680" y="2526"/>
                  </a:lnTo>
                  <a:lnTo>
                    <a:pt x="680" y="2526"/>
                  </a:lnTo>
                  <a:lnTo>
                    <a:pt x="583" y="2817"/>
                  </a:lnTo>
                  <a:lnTo>
                    <a:pt x="389" y="2914"/>
                  </a:lnTo>
                  <a:lnTo>
                    <a:pt x="1" y="2914"/>
                  </a:lnTo>
                  <a:lnTo>
                    <a:pt x="1" y="2914"/>
                  </a:lnTo>
                  <a:lnTo>
                    <a:pt x="1" y="2817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4" name="Google Shape;2154;p124"/>
            <p:cNvSpPr/>
            <p:nvPr/>
          </p:nvSpPr>
          <p:spPr>
            <a:xfrm>
              <a:off x="3988515" y="14566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5" name="Google Shape;2155;p124"/>
            <p:cNvSpPr/>
            <p:nvPr/>
          </p:nvSpPr>
          <p:spPr>
            <a:xfrm>
              <a:off x="3978038" y="1550801"/>
              <a:ext cx="371507" cy="164827"/>
            </a:xfrm>
            <a:custGeom>
              <a:avLst/>
              <a:gdLst/>
              <a:ahLst/>
              <a:cxnLst/>
              <a:rect l="l" t="t" r="r" b="b"/>
              <a:pathLst>
                <a:path w="13794" h="6120" extrusionOk="0">
                  <a:moveTo>
                    <a:pt x="5246" y="389"/>
                  </a:moveTo>
                  <a:lnTo>
                    <a:pt x="6023" y="486"/>
                  </a:lnTo>
                  <a:lnTo>
                    <a:pt x="5732" y="971"/>
                  </a:lnTo>
                  <a:lnTo>
                    <a:pt x="5537" y="1166"/>
                  </a:lnTo>
                  <a:lnTo>
                    <a:pt x="5343" y="1360"/>
                  </a:lnTo>
                  <a:lnTo>
                    <a:pt x="4760" y="1360"/>
                  </a:lnTo>
                  <a:lnTo>
                    <a:pt x="4372" y="1263"/>
                  </a:lnTo>
                  <a:lnTo>
                    <a:pt x="4469" y="874"/>
                  </a:lnTo>
                  <a:lnTo>
                    <a:pt x="4469" y="680"/>
                  </a:lnTo>
                  <a:lnTo>
                    <a:pt x="4566" y="583"/>
                  </a:lnTo>
                  <a:lnTo>
                    <a:pt x="4857" y="389"/>
                  </a:lnTo>
                  <a:close/>
                  <a:moveTo>
                    <a:pt x="2429" y="1748"/>
                  </a:moveTo>
                  <a:lnTo>
                    <a:pt x="2818" y="1846"/>
                  </a:lnTo>
                  <a:lnTo>
                    <a:pt x="3498" y="1846"/>
                  </a:lnTo>
                  <a:lnTo>
                    <a:pt x="3692" y="1943"/>
                  </a:lnTo>
                  <a:lnTo>
                    <a:pt x="3886" y="2137"/>
                  </a:lnTo>
                  <a:lnTo>
                    <a:pt x="3983" y="2331"/>
                  </a:lnTo>
                  <a:lnTo>
                    <a:pt x="3983" y="2720"/>
                  </a:lnTo>
                  <a:lnTo>
                    <a:pt x="3595" y="2817"/>
                  </a:lnTo>
                  <a:lnTo>
                    <a:pt x="3303" y="2817"/>
                  </a:lnTo>
                  <a:lnTo>
                    <a:pt x="3109" y="2720"/>
                  </a:lnTo>
                  <a:lnTo>
                    <a:pt x="2915" y="2623"/>
                  </a:lnTo>
                  <a:lnTo>
                    <a:pt x="2721" y="2331"/>
                  </a:lnTo>
                  <a:lnTo>
                    <a:pt x="2429" y="1748"/>
                  </a:lnTo>
                  <a:close/>
                  <a:moveTo>
                    <a:pt x="7868" y="1748"/>
                  </a:moveTo>
                  <a:lnTo>
                    <a:pt x="8257" y="1846"/>
                  </a:lnTo>
                  <a:lnTo>
                    <a:pt x="8937" y="1846"/>
                  </a:lnTo>
                  <a:lnTo>
                    <a:pt x="9228" y="1943"/>
                  </a:lnTo>
                  <a:lnTo>
                    <a:pt x="9325" y="2137"/>
                  </a:lnTo>
                  <a:lnTo>
                    <a:pt x="9422" y="2331"/>
                  </a:lnTo>
                  <a:lnTo>
                    <a:pt x="9422" y="2720"/>
                  </a:lnTo>
                  <a:lnTo>
                    <a:pt x="9034" y="2817"/>
                  </a:lnTo>
                  <a:lnTo>
                    <a:pt x="8742" y="2817"/>
                  </a:lnTo>
                  <a:lnTo>
                    <a:pt x="8548" y="2720"/>
                  </a:lnTo>
                  <a:lnTo>
                    <a:pt x="8354" y="2623"/>
                  </a:lnTo>
                  <a:lnTo>
                    <a:pt x="8160" y="2331"/>
                  </a:lnTo>
                  <a:lnTo>
                    <a:pt x="7868" y="1748"/>
                  </a:lnTo>
                  <a:close/>
                  <a:moveTo>
                    <a:pt x="4663" y="4274"/>
                  </a:moveTo>
                  <a:lnTo>
                    <a:pt x="5052" y="4371"/>
                  </a:lnTo>
                  <a:lnTo>
                    <a:pt x="5440" y="4468"/>
                  </a:lnTo>
                  <a:lnTo>
                    <a:pt x="5829" y="4759"/>
                  </a:lnTo>
                  <a:lnTo>
                    <a:pt x="2526" y="4759"/>
                  </a:lnTo>
                  <a:lnTo>
                    <a:pt x="2915" y="4468"/>
                  </a:lnTo>
                  <a:lnTo>
                    <a:pt x="3400" y="4371"/>
                  </a:lnTo>
                  <a:lnTo>
                    <a:pt x="3789" y="4274"/>
                  </a:lnTo>
                  <a:close/>
                  <a:moveTo>
                    <a:pt x="10102" y="4274"/>
                  </a:moveTo>
                  <a:lnTo>
                    <a:pt x="10491" y="4371"/>
                  </a:lnTo>
                  <a:lnTo>
                    <a:pt x="10879" y="4468"/>
                  </a:lnTo>
                  <a:lnTo>
                    <a:pt x="11268" y="4759"/>
                  </a:lnTo>
                  <a:lnTo>
                    <a:pt x="8063" y="4759"/>
                  </a:lnTo>
                  <a:lnTo>
                    <a:pt x="8354" y="4468"/>
                  </a:lnTo>
                  <a:lnTo>
                    <a:pt x="8840" y="4371"/>
                  </a:lnTo>
                  <a:lnTo>
                    <a:pt x="9228" y="4274"/>
                  </a:lnTo>
                  <a:close/>
                  <a:moveTo>
                    <a:pt x="13308" y="5148"/>
                  </a:moveTo>
                  <a:lnTo>
                    <a:pt x="13405" y="5342"/>
                  </a:lnTo>
                  <a:lnTo>
                    <a:pt x="13405" y="5536"/>
                  </a:lnTo>
                  <a:lnTo>
                    <a:pt x="13405" y="5633"/>
                  </a:lnTo>
                  <a:lnTo>
                    <a:pt x="13308" y="5731"/>
                  </a:lnTo>
                  <a:lnTo>
                    <a:pt x="487" y="5731"/>
                  </a:lnTo>
                  <a:lnTo>
                    <a:pt x="390" y="5536"/>
                  </a:lnTo>
                  <a:lnTo>
                    <a:pt x="390" y="5342"/>
                  </a:lnTo>
                  <a:lnTo>
                    <a:pt x="487" y="5245"/>
                  </a:lnTo>
                  <a:lnTo>
                    <a:pt x="584" y="5148"/>
                  </a:lnTo>
                  <a:close/>
                  <a:moveTo>
                    <a:pt x="4760" y="0"/>
                  </a:moveTo>
                  <a:lnTo>
                    <a:pt x="4469" y="97"/>
                  </a:lnTo>
                  <a:lnTo>
                    <a:pt x="4275" y="291"/>
                  </a:lnTo>
                  <a:lnTo>
                    <a:pt x="4080" y="583"/>
                  </a:lnTo>
                  <a:lnTo>
                    <a:pt x="3983" y="874"/>
                  </a:lnTo>
                  <a:lnTo>
                    <a:pt x="3983" y="1360"/>
                  </a:lnTo>
                  <a:lnTo>
                    <a:pt x="3983" y="1651"/>
                  </a:lnTo>
                  <a:lnTo>
                    <a:pt x="3692" y="1457"/>
                  </a:lnTo>
                  <a:lnTo>
                    <a:pt x="3206" y="1360"/>
                  </a:lnTo>
                  <a:lnTo>
                    <a:pt x="2526" y="1360"/>
                  </a:lnTo>
                  <a:lnTo>
                    <a:pt x="2332" y="1263"/>
                  </a:lnTo>
                  <a:lnTo>
                    <a:pt x="2138" y="1263"/>
                  </a:lnTo>
                  <a:lnTo>
                    <a:pt x="2041" y="1360"/>
                  </a:lnTo>
                  <a:lnTo>
                    <a:pt x="1944" y="1457"/>
                  </a:lnTo>
                  <a:lnTo>
                    <a:pt x="1944" y="1554"/>
                  </a:lnTo>
                  <a:lnTo>
                    <a:pt x="2138" y="2137"/>
                  </a:lnTo>
                  <a:lnTo>
                    <a:pt x="2332" y="2525"/>
                  </a:lnTo>
                  <a:lnTo>
                    <a:pt x="2526" y="2817"/>
                  </a:lnTo>
                  <a:lnTo>
                    <a:pt x="2915" y="3108"/>
                  </a:lnTo>
                  <a:lnTo>
                    <a:pt x="3206" y="3205"/>
                  </a:lnTo>
                  <a:lnTo>
                    <a:pt x="3983" y="3205"/>
                  </a:lnTo>
                  <a:lnTo>
                    <a:pt x="3983" y="3788"/>
                  </a:lnTo>
                  <a:lnTo>
                    <a:pt x="3400" y="3885"/>
                  </a:lnTo>
                  <a:lnTo>
                    <a:pt x="2915" y="4079"/>
                  </a:lnTo>
                  <a:lnTo>
                    <a:pt x="2332" y="4371"/>
                  </a:lnTo>
                  <a:lnTo>
                    <a:pt x="1944" y="4759"/>
                  </a:lnTo>
                  <a:lnTo>
                    <a:pt x="487" y="4759"/>
                  </a:lnTo>
                  <a:lnTo>
                    <a:pt x="195" y="4954"/>
                  </a:lnTo>
                  <a:lnTo>
                    <a:pt x="98" y="5148"/>
                  </a:lnTo>
                  <a:lnTo>
                    <a:pt x="1" y="5439"/>
                  </a:lnTo>
                  <a:lnTo>
                    <a:pt x="98" y="5731"/>
                  </a:lnTo>
                  <a:lnTo>
                    <a:pt x="195" y="5925"/>
                  </a:lnTo>
                  <a:lnTo>
                    <a:pt x="487" y="6119"/>
                  </a:lnTo>
                  <a:lnTo>
                    <a:pt x="13405" y="6119"/>
                  </a:lnTo>
                  <a:lnTo>
                    <a:pt x="13599" y="5925"/>
                  </a:lnTo>
                  <a:lnTo>
                    <a:pt x="13793" y="5731"/>
                  </a:lnTo>
                  <a:lnTo>
                    <a:pt x="13793" y="5439"/>
                  </a:lnTo>
                  <a:lnTo>
                    <a:pt x="13793" y="5148"/>
                  </a:lnTo>
                  <a:lnTo>
                    <a:pt x="13599" y="4954"/>
                  </a:lnTo>
                  <a:lnTo>
                    <a:pt x="13405" y="4759"/>
                  </a:lnTo>
                  <a:lnTo>
                    <a:pt x="13113" y="4662"/>
                  </a:lnTo>
                  <a:lnTo>
                    <a:pt x="13113" y="4759"/>
                  </a:lnTo>
                  <a:lnTo>
                    <a:pt x="11851" y="4759"/>
                  </a:lnTo>
                  <a:lnTo>
                    <a:pt x="11462" y="4371"/>
                  </a:lnTo>
                  <a:lnTo>
                    <a:pt x="10976" y="4079"/>
                  </a:lnTo>
                  <a:lnTo>
                    <a:pt x="10394" y="3885"/>
                  </a:lnTo>
                  <a:lnTo>
                    <a:pt x="9811" y="3788"/>
                  </a:lnTo>
                  <a:lnTo>
                    <a:pt x="9811" y="1651"/>
                  </a:lnTo>
                  <a:lnTo>
                    <a:pt x="10199" y="1748"/>
                  </a:lnTo>
                  <a:lnTo>
                    <a:pt x="10588" y="1748"/>
                  </a:lnTo>
                  <a:lnTo>
                    <a:pt x="10685" y="1651"/>
                  </a:lnTo>
                  <a:lnTo>
                    <a:pt x="10685" y="1457"/>
                  </a:lnTo>
                  <a:lnTo>
                    <a:pt x="10491" y="1360"/>
                  </a:lnTo>
                  <a:lnTo>
                    <a:pt x="10102" y="1360"/>
                  </a:lnTo>
                  <a:lnTo>
                    <a:pt x="9811" y="1263"/>
                  </a:lnTo>
                  <a:lnTo>
                    <a:pt x="9908" y="874"/>
                  </a:lnTo>
                  <a:lnTo>
                    <a:pt x="9908" y="777"/>
                  </a:lnTo>
                  <a:lnTo>
                    <a:pt x="10005" y="583"/>
                  </a:lnTo>
                  <a:lnTo>
                    <a:pt x="10297" y="389"/>
                  </a:lnTo>
                  <a:lnTo>
                    <a:pt x="10685" y="389"/>
                  </a:lnTo>
                  <a:lnTo>
                    <a:pt x="11462" y="486"/>
                  </a:lnTo>
                  <a:lnTo>
                    <a:pt x="11171" y="971"/>
                  </a:lnTo>
                  <a:lnTo>
                    <a:pt x="11074" y="1166"/>
                  </a:lnTo>
                  <a:lnTo>
                    <a:pt x="11171" y="1263"/>
                  </a:lnTo>
                  <a:lnTo>
                    <a:pt x="11365" y="1360"/>
                  </a:lnTo>
                  <a:lnTo>
                    <a:pt x="11462" y="1263"/>
                  </a:lnTo>
                  <a:lnTo>
                    <a:pt x="11753" y="874"/>
                  </a:lnTo>
                  <a:lnTo>
                    <a:pt x="11948" y="291"/>
                  </a:lnTo>
                  <a:lnTo>
                    <a:pt x="11948" y="194"/>
                  </a:lnTo>
                  <a:lnTo>
                    <a:pt x="11851" y="97"/>
                  </a:lnTo>
                  <a:lnTo>
                    <a:pt x="11753" y="0"/>
                  </a:lnTo>
                  <a:lnTo>
                    <a:pt x="11656" y="0"/>
                  </a:lnTo>
                  <a:lnTo>
                    <a:pt x="11365" y="97"/>
                  </a:lnTo>
                  <a:lnTo>
                    <a:pt x="10685" y="0"/>
                  </a:lnTo>
                  <a:lnTo>
                    <a:pt x="10199" y="0"/>
                  </a:lnTo>
                  <a:lnTo>
                    <a:pt x="9908" y="97"/>
                  </a:lnTo>
                  <a:lnTo>
                    <a:pt x="9714" y="291"/>
                  </a:lnTo>
                  <a:lnTo>
                    <a:pt x="9520" y="583"/>
                  </a:lnTo>
                  <a:lnTo>
                    <a:pt x="9422" y="971"/>
                  </a:lnTo>
                  <a:lnTo>
                    <a:pt x="9422" y="1360"/>
                  </a:lnTo>
                  <a:lnTo>
                    <a:pt x="9422" y="1651"/>
                  </a:lnTo>
                  <a:lnTo>
                    <a:pt x="9131" y="1457"/>
                  </a:lnTo>
                  <a:lnTo>
                    <a:pt x="8742" y="1457"/>
                  </a:lnTo>
                  <a:lnTo>
                    <a:pt x="8063" y="1360"/>
                  </a:lnTo>
                  <a:lnTo>
                    <a:pt x="7771" y="1360"/>
                  </a:lnTo>
                  <a:lnTo>
                    <a:pt x="7674" y="1263"/>
                  </a:lnTo>
                  <a:lnTo>
                    <a:pt x="7577" y="1360"/>
                  </a:lnTo>
                  <a:lnTo>
                    <a:pt x="7480" y="1457"/>
                  </a:lnTo>
                  <a:lnTo>
                    <a:pt x="7480" y="1554"/>
                  </a:lnTo>
                  <a:lnTo>
                    <a:pt x="7577" y="2137"/>
                  </a:lnTo>
                  <a:lnTo>
                    <a:pt x="7771" y="2525"/>
                  </a:lnTo>
                  <a:lnTo>
                    <a:pt x="8063" y="2914"/>
                  </a:lnTo>
                  <a:lnTo>
                    <a:pt x="8354" y="3108"/>
                  </a:lnTo>
                  <a:lnTo>
                    <a:pt x="8645" y="3205"/>
                  </a:lnTo>
                  <a:lnTo>
                    <a:pt x="9422" y="3205"/>
                  </a:lnTo>
                  <a:lnTo>
                    <a:pt x="9422" y="3788"/>
                  </a:lnTo>
                  <a:lnTo>
                    <a:pt x="8937" y="3885"/>
                  </a:lnTo>
                  <a:lnTo>
                    <a:pt x="8354" y="4079"/>
                  </a:lnTo>
                  <a:lnTo>
                    <a:pt x="7868" y="4371"/>
                  </a:lnTo>
                  <a:lnTo>
                    <a:pt x="7383" y="4759"/>
                  </a:lnTo>
                  <a:lnTo>
                    <a:pt x="6509" y="4759"/>
                  </a:lnTo>
                  <a:lnTo>
                    <a:pt x="5732" y="4274"/>
                  </a:lnTo>
                  <a:lnTo>
                    <a:pt x="5052" y="3982"/>
                  </a:lnTo>
                  <a:lnTo>
                    <a:pt x="4372" y="3788"/>
                  </a:lnTo>
                  <a:lnTo>
                    <a:pt x="4372" y="1651"/>
                  </a:lnTo>
                  <a:lnTo>
                    <a:pt x="4955" y="1748"/>
                  </a:lnTo>
                  <a:lnTo>
                    <a:pt x="5440" y="1748"/>
                  </a:lnTo>
                  <a:lnTo>
                    <a:pt x="5829" y="1554"/>
                  </a:lnTo>
                  <a:lnTo>
                    <a:pt x="6120" y="1263"/>
                  </a:lnTo>
                  <a:lnTo>
                    <a:pt x="6314" y="777"/>
                  </a:lnTo>
                  <a:lnTo>
                    <a:pt x="6509" y="291"/>
                  </a:lnTo>
                  <a:lnTo>
                    <a:pt x="6509" y="194"/>
                  </a:lnTo>
                  <a:lnTo>
                    <a:pt x="6509" y="97"/>
                  </a:lnTo>
                  <a:lnTo>
                    <a:pt x="641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6" name="Google Shape;2156;p124"/>
            <p:cNvSpPr/>
            <p:nvPr/>
          </p:nvSpPr>
          <p:spPr>
            <a:xfrm>
              <a:off x="3978038" y="1550801"/>
              <a:ext cx="371507" cy="164827"/>
            </a:xfrm>
            <a:custGeom>
              <a:avLst/>
              <a:gdLst/>
              <a:ahLst/>
              <a:cxnLst/>
              <a:rect l="l" t="t" r="r" b="b"/>
              <a:pathLst>
                <a:path w="13794" h="6120" fill="none" extrusionOk="0">
                  <a:moveTo>
                    <a:pt x="13113" y="4759"/>
                  </a:moveTo>
                  <a:lnTo>
                    <a:pt x="11851" y="4759"/>
                  </a:lnTo>
                  <a:lnTo>
                    <a:pt x="11851" y="4759"/>
                  </a:lnTo>
                  <a:lnTo>
                    <a:pt x="11462" y="4371"/>
                  </a:lnTo>
                  <a:lnTo>
                    <a:pt x="10976" y="4079"/>
                  </a:lnTo>
                  <a:lnTo>
                    <a:pt x="10394" y="3885"/>
                  </a:lnTo>
                  <a:lnTo>
                    <a:pt x="9811" y="3788"/>
                  </a:lnTo>
                  <a:lnTo>
                    <a:pt x="9811" y="1651"/>
                  </a:lnTo>
                  <a:lnTo>
                    <a:pt x="9811" y="1651"/>
                  </a:lnTo>
                  <a:lnTo>
                    <a:pt x="10199" y="1748"/>
                  </a:lnTo>
                  <a:lnTo>
                    <a:pt x="10491" y="1748"/>
                  </a:lnTo>
                  <a:lnTo>
                    <a:pt x="10491" y="1748"/>
                  </a:lnTo>
                  <a:lnTo>
                    <a:pt x="10588" y="1748"/>
                  </a:lnTo>
                  <a:lnTo>
                    <a:pt x="10685" y="1651"/>
                  </a:lnTo>
                  <a:lnTo>
                    <a:pt x="10685" y="1651"/>
                  </a:lnTo>
                  <a:lnTo>
                    <a:pt x="10685" y="1457"/>
                  </a:lnTo>
                  <a:lnTo>
                    <a:pt x="10491" y="1360"/>
                  </a:lnTo>
                  <a:lnTo>
                    <a:pt x="10491" y="1360"/>
                  </a:lnTo>
                  <a:lnTo>
                    <a:pt x="10102" y="1360"/>
                  </a:lnTo>
                  <a:lnTo>
                    <a:pt x="9811" y="1263"/>
                  </a:lnTo>
                  <a:lnTo>
                    <a:pt x="9811" y="1263"/>
                  </a:lnTo>
                  <a:lnTo>
                    <a:pt x="9908" y="874"/>
                  </a:lnTo>
                  <a:lnTo>
                    <a:pt x="9908" y="777"/>
                  </a:lnTo>
                  <a:lnTo>
                    <a:pt x="10005" y="583"/>
                  </a:lnTo>
                  <a:lnTo>
                    <a:pt x="10005" y="583"/>
                  </a:lnTo>
                  <a:lnTo>
                    <a:pt x="10297" y="389"/>
                  </a:lnTo>
                  <a:lnTo>
                    <a:pt x="10685" y="389"/>
                  </a:lnTo>
                  <a:lnTo>
                    <a:pt x="10685" y="389"/>
                  </a:lnTo>
                  <a:lnTo>
                    <a:pt x="11462" y="486"/>
                  </a:lnTo>
                  <a:lnTo>
                    <a:pt x="11462" y="486"/>
                  </a:lnTo>
                  <a:lnTo>
                    <a:pt x="11171" y="971"/>
                  </a:lnTo>
                  <a:lnTo>
                    <a:pt x="11171" y="971"/>
                  </a:lnTo>
                  <a:lnTo>
                    <a:pt x="11074" y="1166"/>
                  </a:lnTo>
                  <a:lnTo>
                    <a:pt x="11171" y="1263"/>
                  </a:lnTo>
                  <a:lnTo>
                    <a:pt x="11171" y="1263"/>
                  </a:lnTo>
                  <a:lnTo>
                    <a:pt x="11365" y="1360"/>
                  </a:lnTo>
                  <a:lnTo>
                    <a:pt x="11462" y="1263"/>
                  </a:lnTo>
                  <a:lnTo>
                    <a:pt x="11462" y="1263"/>
                  </a:lnTo>
                  <a:lnTo>
                    <a:pt x="11753" y="874"/>
                  </a:lnTo>
                  <a:lnTo>
                    <a:pt x="11948" y="291"/>
                  </a:lnTo>
                  <a:lnTo>
                    <a:pt x="11948" y="291"/>
                  </a:lnTo>
                  <a:lnTo>
                    <a:pt x="11948" y="194"/>
                  </a:lnTo>
                  <a:lnTo>
                    <a:pt x="11851" y="97"/>
                  </a:lnTo>
                  <a:lnTo>
                    <a:pt x="11753" y="0"/>
                  </a:lnTo>
                  <a:lnTo>
                    <a:pt x="11656" y="0"/>
                  </a:lnTo>
                  <a:lnTo>
                    <a:pt x="11656" y="0"/>
                  </a:lnTo>
                  <a:lnTo>
                    <a:pt x="11365" y="97"/>
                  </a:lnTo>
                  <a:lnTo>
                    <a:pt x="10685" y="0"/>
                  </a:lnTo>
                  <a:lnTo>
                    <a:pt x="10685" y="0"/>
                  </a:lnTo>
                  <a:lnTo>
                    <a:pt x="10199" y="0"/>
                  </a:lnTo>
                  <a:lnTo>
                    <a:pt x="9908" y="97"/>
                  </a:lnTo>
                  <a:lnTo>
                    <a:pt x="9714" y="291"/>
                  </a:lnTo>
                  <a:lnTo>
                    <a:pt x="9714" y="291"/>
                  </a:lnTo>
                  <a:lnTo>
                    <a:pt x="9520" y="583"/>
                  </a:lnTo>
                  <a:lnTo>
                    <a:pt x="9422" y="971"/>
                  </a:lnTo>
                  <a:lnTo>
                    <a:pt x="9422" y="1360"/>
                  </a:lnTo>
                  <a:lnTo>
                    <a:pt x="9422" y="1651"/>
                  </a:lnTo>
                  <a:lnTo>
                    <a:pt x="9422" y="1651"/>
                  </a:lnTo>
                  <a:lnTo>
                    <a:pt x="9131" y="1457"/>
                  </a:lnTo>
                  <a:lnTo>
                    <a:pt x="8742" y="1457"/>
                  </a:lnTo>
                  <a:lnTo>
                    <a:pt x="8742" y="1457"/>
                  </a:lnTo>
                  <a:lnTo>
                    <a:pt x="8063" y="1360"/>
                  </a:lnTo>
                  <a:lnTo>
                    <a:pt x="7771" y="1360"/>
                  </a:lnTo>
                  <a:lnTo>
                    <a:pt x="7771" y="1360"/>
                  </a:lnTo>
                  <a:lnTo>
                    <a:pt x="7674" y="1263"/>
                  </a:lnTo>
                  <a:lnTo>
                    <a:pt x="7577" y="1360"/>
                  </a:lnTo>
                  <a:lnTo>
                    <a:pt x="7480" y="1457"/>
                  </a:lnTo>
                  <a:lnTo>
                    <a:pt x="7480" y="1554"/>
                  </a:lnTo>
                  <a:lnTo>
                    <a:pt x="7480" y="1554"/>
                  </a:lnTo>
                  <a:lnTo>
                    <a:pt x="7577" y="2137"/>
                  </a:lnTo>
                  <a:lnTo>
                    <a:pt x="7771" y="2525"/>
                  </a:lnTo>
                  <a:lnTo>
                    <a:pt x="8063" y="2914"/>
                  </a:lnTo>
                  <a:lnTo>
                    <a:pt x="8354" y="3108"/>
                  </a:lnTo>
                  <a:lnTo>
                    <a:pt x="8354" y="3108"/>
                  </a:lnTo>
                  <a:lnTo>
                    <a:pt x="8645" y="3205"/>
                  </a:lnTo>
                  <a:lnTo>
                    <a:pt x="8937" y="3205"/>
                  </a:lnTo>
                  <a:lnTo>
                    <a:pt x="9422" y="3205"/>
                  </a:lnTo>
                  <a:lnTo>
                    <a:pt x="9422" y="3788"/>
                  </a:lnTo>
                  <a:lnTo>
                    <a:pt x="9422" y="3788"/>
                  </a:lnTo>
                  <a:lnTo>
                    <a:pt x="8937" y="3885"/>
                  </a:lnTo>
                  <a:lnTo>
                    <a:pt x="8354" y="4079"/>
                  </a:lnTo>
                  <a:lnTo>
                    <a:pt x="7868" y="4371"/>
                  </a:lnTo>
                  <a:lnTo>
                    <a:pt x="7383" y="4759"/>
                  </a:lnTo>
                  <a:lnTo>
                    <a:pt x="6509" y="4759"/>
                  </a:lnTo>
                  <a:lnTo>
                    <a:pt x="6509" y="4759"/>
                  </a:lnTo>
                  <a:lnTo>
                    <a:pt x="5732" y="4274"/>
                  </a:lnTo>
                  <a:lnTo>
                    <a:pt x="5052" y="3982"/>
                  </a:lnTo>
                  <a:lnTo>
                    <a:pt x="4372" y="3788"/>
                  </a:lnTo>
                  <a:lnTo>
                    <a:pt x="4372" y="1651"/>
                  </a:lnTo>
                  <a:lnTo>
                    <a:pt x="4372" y="1651"/>
                  </a:lnTo>
                  <a:lnTo>
                    <a:pt x="4955" y="1748"/>
                  </a:lnTo>
                  <a:lnTo>
                    <a:pt x="5440" y="1748"/>
                  </a:lnTo>
                  <a:lnTo>
                    <a:pt x="5440" y="1748"/>
                  </a:lnTo>
                  <a:lnTo>
                    <a:pt x="5829" y="1554"/>
                  </a:lnTo>
                  <a:lnTo>
                    <a:pt x="6120" y="1263"/>
                  </a:lnTo>
                  <a:lnTo>
                    <a:pt x="6314" y="777"/>
                  </a:lnTo>
                  <a:lnTo>
                    <a:pt x="6509" y="291"/>
                  </a:lnTo>
                  <a:lnTo>
                    <a:pt x="6509" y="291"/>
                  </a:lnTo>
                  <a:lnTo>
                    <a:pt x="6509" y="291"/>
                  </a:lnTo>
                  <a:lnTo>
                    <a:pt x="6509" y="291"/>
                  </a:lnTo>
                  <a:lnTo>
                    <a:pt x="6509" y="194"/>
                  </a:lnTo>
                  <a:lnTo>
                    <a:pt x="6509" y="97"/>
                  </a:lnTo>
                  <a:lnTo>
                    <a:pt x="6411" y="0"/>
                  </a:lnTo>
                  <a:lnTo>
                    <a:pt x="6217" y="0"/>
                  </a:lnTo>
                  <a:lnTo>
                    <a:pt x="6217" y="0"/>
                  </a:lnTo>
                  <a:lnTo>
                    <a:pt x="6023" y="0"/>
                  </a:lnTo>
                  <a:lnTo>
                    <a:pt x="5246" y="0"/>
                  </a:lnTo>
                  <a:lnTo>
                    <a:pt x="5246" y="0"/>
                  </a:lnTo>
                  <a:lnTo>
                    <a:pt x="4760" y="0"/>
                  </a:lnTo>
                  <a:lnTo>
                    <a:pt x="4469" y="97"/>
                  </a:lnTo>
                  <a:lnTo>
                    <a:pt x="4275" y="291"/>
                  </a:lnTo>
                  <a:lnTo>
                    <a:pt x="4275" y="291"/>
                  </a:lnTo>
                  <a:lnTo>
                    <a:pt x="4080" y="583"/>
                  </a:lnTo>
                  <a:lnTo>
                    <a:pt x="3983" y="874"/>
                  </a:lnTo>
                  <a:lnTo>
                    <a:pt x="3983" y="1360"/>
                  </a:lnTo>
                  <a:lnTo>
                    <a:pt x="3983" y="1651"/>
                  </a:lnTo>
                  <a:lnTo>
                    <a:pt x="3983" y="1651"/>
                  </a:lnTo>
                  <a:lnTo>
                    <a:pt x="3692" y="1457"/>
                  </a:lnTo>
                  <a:lnTo>
                    <a:pt x="3206" y="1360"/>
                  </a:lnTo>
                  <a:lnTo>
                    <a:pt x="3206" y="1360"/>
                  </a:lnTo>
                  <a:lnTo>
                    <a:pt x="2526" y="1360"/>
                  </a:lnTo>
                  <a:lnTo>
                    <a:pt x="2332" y="1263"/>
                  </a:lnTo>
                  <a:lnTo>
                    <a:pt x="2332" y="1263"/>
                  </a:lnTo>
                  <a:lnTo>
                    <a:pt x="2138" y="1263"/>
                  </a:lnTo>
                  <a:lnTo>
                    <a:pt x="2041" y="1360"/>
                  </a:lnTo>
                  <a:lnTo>
                    <a:pt x="1944" y="1457"/>
                  </a:lnTo>
                  <a:lnTo>
                    <a:pt x="1944" y="1554"/>
                  </a:lnTo>
                  <a:lnTo>
                    <a:pt x="1944" y="1554"/>
                  </a:lnTo>
                  <a:lnTo>
                    <a:pt x="2138" y="2137"/>
                  </a:lnTo>
                  <a:lnTo>
                    <a:pt x="2332" y="2525"/>
                  </a:lnTo>
                  <a:lnTo>
                    <a:pt x="2526" y="2817"/>
                  </a:lnTo>
                  <a:lnTo>
                    <a:pt x="2915" y="3108"/>
                  </a:lnTo>
                  <a:lnTo>
                    <a:pt x="2915" y="3108"/>
                  </a:lnTo>
                  <a:lnTo>
                    <a:pt x="3206" y="3205"/>
                  </a:lnTo>
                  <a:lnTo>
                    <a:pt x="3400" y="3205"/>
                  </a:lnTo>
                  <a:lnTo>
                    <a:pt x="3983" y="3205"/>
                  </a:lnTo>
                  <a:lnTo>
                    <a:pt x="3983" y="3788"/>
                  </a:lnTo>
                  <a:lnTo>
                    <a:pt x="3983" y="3788"/>
                  </a:lnTo>
                  <a:lnTo>
                    <a:pt x="3400" y="3885"/>
                  </a:lnTo>
                  <a:lnTo>
                    <a:pt x="2915" y="4079"/>
                  </a:lnTo>
                  <a:lnTo>
                    <a:pt x="2332" y="4371"/>
                  </a:lnTo>
                  <a:lnTo>
                    <a:pt x="1944" y="4759"/>
                  </a:lnTo>
                  <a:lnTo>
                    <a:pt x="778" y="4759"/>
                  </a:lnTo>
                  <a:lnTo>
                    <a:pt x="778" y="4759"/>
                  </a:lnTo>
                  <a:lnTo>
                    <a:pt x="487" y="4759"/>
                  </a:lnTo>
                  <a:lnTo>
                    <a:pt x="195" y="4954"/>
                  </a:lnTo>
                  <a:lnTo>
                    <a:pt x="98" y="5148"/>
                  </a:lnTo>
                  <a:lnTo>
                    <a:pt x="1" y="5439"/>
                  </a:lnTo>
                  <a:lnTo>
                    <a:pt x="1" y="5439"/>
                  </a:lnTo>
                  <a:lnTo>
                    <a:pt x="98" y="5731"/>
                  </a:lnTo>
                  <a:lnTo>
                    <a:pt x="195" y="5925"/>
                  </a:lnTo>
                  <a:lnTo>
                    <a:pt x="487" y="6119"/>
                  </a:lnTo>
                  <a:lnTo>
                    <a:pt x="778" y="6119"/>
                  </a:lnTo>
                  <a:lnTo>
                    <a:pt x="13113" y="6119"/>
                  </a:lnTo>
                  <a:lnTo>
                    <a:pt x="13113" y="6119"/>
                  </a:lnTo>
                  <a:lnTo>
                    <a:pt x="13405" y="6119"/>
                  </a:lnTo>
                  <a:lnTo>
                    <a:pt x="13599" y="5925"/>
                  </a:lnTo>
                  <a:lnTo>
                    <a:pt x="13793" y="5731"/>
                  </a:lnTo>
                  <a:lnTo>
                    <a:pt x="13793" y="5439"/>
                  </a:lnTo>
                  <a:lnTo>
                    <a:pt x="13793" y="5439"/>
                  </a:lnTo>
                  <a:lnTo>
                    <a:pt x="13793" y="5148"/>
                  </a:lnTo>
                  <a:lnTo>
                    <a:pt x="13599" y="4954"/>
                  </a:lnTo>
                  <a:lnTo>
                    <a:pt x="13405" y="4759"/>
                  </a:lnTo>
                  <a:lnTo>
                    <a:pt x="13113" y="4662"/>
                  </a:lnTo>
                  <a:lnTo>
                    <a:pt x="13113" y="475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7" name="Google Shape;2157;p124"/>
            <p:cNvSpPr/>
            <p:nvPr/>
          </p:nvSpPr>
          <p:spPr>
            <a:xfrm>
              <a:off x="4189943" y="1597879"/>
              <a:ext cx="41880" cy="28791"/>
            </a:xfrm>
            <a:custGeom>
              <a:avLst/>
              <a:gdLst/>
              <a:ahLst/>
              <a:cxnLst/>
              <a:rect l="l" t="t" r="r" b="b"/>
              <a:pathLst>
                <a:path w="1555" h="1069" fill="none" extrusionOk="0">
                  <a:moveTo>
                    <a:pt x="680" y="972"/>
                  </a:moveTo>
                  <a:lnTo>
                    <a:pt x="680" y="972"/>
                  </a:lnTo>
                  <a:lnTo>
                    <a:pt x="486" y="875"/>
                  </a:lnTo>
                  <a:lnTo>
                    <a:pt x="292" y="58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89" y="98"/>
                  </a:lnTo>
                  <a:lnTo>
                    <a:pt x="874" y="98"/>
                  </a:lnTo>
                  <a:lnTo>
                    <a:pt x="874" y="98"/>
                  </a:lnTo>
                  <a:lnTo>
                    <a:pt x="1069" y="98"/>
                  </a:lnTo>
                  <a:lnTo>
                    <a:pt x="1360" y="195"/>
                  </a:lnTo>
                  <a:lnTo>
                    <a:pt x="1360" y="195"/>
                  </a:lnTo>
                  <a:lnTo>
                    <a:pt x="1457" y="389"/>
                  </a:lnTo>
                  <a:lnTo>
                    <a:pt x="1554" y="583"/>
                  </a:lnTo>
                  <a:lnTo>
                    <a:pt x="1554" y="972"/>
                  </a:lnTo>
                  <a:lnTo>
                    <a:pt x="1554" y="972"/>
                  </a:lnTo>
                  <a:lnTo>
                    <a:pt x="1166" y="1069"/>
                  </a:lnTo>
                  <a:lnTo>
                    <a:pt x="874" y="1069"/>
                  </a:lnTo>
                  <a:lnTo>
                    <a:pt x="680" y="972"/>
                  </a:lnTo>
                  <a:lnTo>
                    <a:pt x="680" y="97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8" name="Google Shape;2158;p124"/>
            <p:cNvSpPr/>
            <p:nvPr/>
          </p:nvSpPr>
          <p:spPr>
            <a:xfrm>
              <a:off x="4043457" y="1597879"/>
              <a:ext cx="41880" cy="28791"/>
            </a:xfrm>
            <a:custGeom>
              <a:avLst/>
              <a:gdLst/>
              <a:ahLst/>
              <a:cxnLst/>
              <a:rect l="l" t="t" r="r" b="b"/>
              <a:pathLst>
                <a:path w="1555" h="1069" fill="none" extrusionOk="0">
                  <a:moveTo>
                    <a:pt x="680" y="972"/>
                  </a:moveTo>
                  <a:lnTo>
                    <a:pt x="680" y="972"/>
                  </a:lnTo>
                  <a:lnTo>
                    <a:pt x="486" y="875"/>
                  </a:lnTo>
                  <a:lnTo>
                    <a:pt x="292" y="583"/>
                  </a:lnTo>
                  <a:lnTo>
                    <a:pt x="0" y="0"/>
                  </a:lnTo>
                  <a:lnTo>
                    <a:pt x="0" y="0"/>
                  </a:lnTo>
                  <a:lnTo>
                    <a:pt x="389" y="98"/>
                  </a:lnTo>
                  <a:lnTo>
                    <a:pt x="874" y="98"/>
                  </a:lnTo>
                  <a:lnTo>
                    <a:pt x="874" y="98"/>
                  </a:lnTo>
                  <a:lnTo>
                    <a:pt x="1069" y="98"/>
                  </a:lnTo>
                  <a:lnTo>
                    <a:pt x="1263" y="195"/>
                  </a:lnTo>
                  <a:lnTo>
                    <a:pt x="1263" y="195"/>
                  </a:lnTo>
                  <a:lnTo>
                    <a:pt x="1457" y="389"/>
                  </a:lnTo>
                  <a:lnTo>
                    <a:pt x="1554" y="583"/>
                  </a:lnTo>
                  <a:lnTo>
                    <a:pt x="1554" y="972"/>
                  </a:lnTo>
                  <a:lnTo>
                    <a:pt x="1554" y="972"/>
                  </a:lnTo>
                  <a:lnTo>
                    <a:pt x="1166" y="1069"/>
                  </a:lnTo>
                  <a:lnTo>
                    <a:pt x="874" y="1069"/>
                  </a:lnTo>
                  <a:lnTo>
                    <a:pt x="680" y="972"/>
                  </a:lnTo>
                  <a:lnTo>
                    <a:pt x="680" y="97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59" name="Google Shape;2159;p124"/>
            <p:cNvSpPr/>
            <p:nvPr/>
          </p:nvSpPr>
          <p:spPr>
            <a:xfrm>
              <a:off x="4195168" y="1665884"/>
              <a:ext cx="86346" cy="13116"/>
            </a:xfrm>
            <a:custGeom>
              <a:avLst/>
              <a:gdLst/>
              <a:ahLst/>
              <a:cxnLst/>
              <a:rect l="l" t="t" r="r" b="b"/>
              <a:pathLst>
                <a:path w="3206" h="487" fill="none" extrusionOk="0">
                  <a:moveTo>
                    <a:pt x="1555" y="1"/>
                  </a:moveTo>
                  <a:lnTo>
                    <a:pt x="1555" y="1"/>
                  </a:lnTo>
                  <a:lnTo>
                    <a:pt x="2040" y="1"/>
                  </a:lnTo>
                  <a:lnTo>
                    <a:pt x="2429" y="98"/>
                  </a:lnTo>
                  <a:lnTo>
                    <a:pt x="2817" y="195"/>
                  </a:lnTo>
                  <a:lnTo>
                    <a:pt x="3206" y="486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292" y="195"/>
                  </a:lnTo>
                  <a:lnTo>
                    <a:pt x="778" y="98"/>
                  </a:lnTo>
                  <a:lnTo>
                    <a:pt x="1166" y="1"/>
                  </a:lnTo>
                  <a:lnTo>
                    <a:pt x="1555" y="1"/>
                  </a:lnTo>
                  <a:lnTo>
                    <a:pt x="1555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0" name="Google Shape;2160;p124"/>
            <p:cNvSpPr/>
            <p:nvPr/>
          </p:nvSpPr>
          <p:spPr>
            <a:xfrm>
              <a:off x="4095760" y="1561251"/>
              <a:ext cx="44492" cy="26178"/>
            </a:xfrm>
            <a:custGeom>
              <a:avLst/>
              <a:gdLst/>
              <a:ahLst/>
              <a:cxnLst/>
              <a:rect l="l" t="t" r="r" b="b"/>
              <a:pathLst>
                <a:path w="1652" h="972" fill="none" extrusionOk="0">
                  <a:moveTo>
                    <a:pt x="195" y="195"/>
                  </a:moveTo>
                  <a:lnTo>
                    <a:pt x="195" y="195"/>
                  </a:lnTo>
                  <a:lnTo>
                    <a:pt x="486" y="1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652" y="98"/>
                  </a:lnTo>
                  <a:lnTo>
                    <a:pt x="1652" y="98"/>
                  </a:lnTo>
                  <a:lnTo>
                    <a:pt x="1361" y="583"/>
                  </a:lnTo>
                  <a:lnTo>
                    <a:pt x="1166" y="778"/>
                  </a:lnTo>
                  <a:lnTo>
                    <a:pt x="972" y="972"/>
                  </a:lnTo>
                  <a:lnTo>
                    <a:pt x="972" y="972"/>
                  </a:lnTo>
                  <a:lnTo>
                    <a:pt x="681" y="972"/>
                  </a:lnTo>
                  <a:lnTo>
                    <a:pt x="389" y="972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98" y="486"/>
                  </a:lnTo>
                  <a:lnTo>
                    <a:pt x="98" y="292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1" name="Google Shape;2161;p124"/>
            <p:cNvSpPr/>
            <p:nvPr/>
          </p:nvSpPr>
          <p:spPr>
            <a:xfrm>
              <a:off x="4046070" y="1665884"/>
              <a:ext cx="88958" cy="13116"/>
            </a:xfrm>
            <a:custGeom>
              <a:avLst/>
              <a:gdLst/>
              <a:ahLst/>
              <a:cxnLst/>
              <a:rect l="l" t="t" r="r" b="b"/>
              <a:pathLst>
                <a:path w="3303" h="487" fill="none" extrusionOk="0">
                  <a:moveTo>
                    <a:pt x="1651" y="1"/>
                  </a:moveTo>
                  <a:lnTo>
                    <a:pt x="1651" y="1"/>
                  </a:lnTo>
                  <a:lnTo>
                    <a:pt x="2137" y="1"/>
                  </a:lnTo>
                  <a:lnTo>
                    <a:pt x="2526" y="98"/>
                  </a:lnTo>
                  <a:lnTo>
                    <a:pt x="2914" y="195"/>
                  </a:lnTo>
                  <a:lnTo>
                    <a:pt x="3303" y="486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389" y="195"/>
                  </a:lnTo>
                  <a:lnTo>
                    <a:pt x="874" y="98"/>
                  </a:lnTo>
                  <a:lnTo>
                    <a:pt x="1263" y="1"/>
                  </a:lnTo>
                  <a:lnTo>
                    <a:pt x="1651" y="1"/>
                  </a:lnTo>
                  <a:lnTo>
                    <a:pt x="165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2" name="Google Shape;2162;p124"/>
            <p:cNvSpPr/>
            <p:nvPr/>
          </p:nvSpPr>
          <p:spPr>
            <a:xfrm>
              <a:off x="3988515" y="1689423"/>
              <a:ext cx="350553" cy="15729"/>
            </a:xfrm>
            <a:custGeom>
              <a:avLst/>
              <a:gdLst/>
              <a:ahLst/>
              <a:cxnLst/>
              <a:rect l="l" t="t" r="r" b="b"/>
              <a:pathLst>
                <a:path w="13016" h="584" fill="none" extrusionOk="0">
                  <a:moveTo>
                    <a:pt x="12724" y="584"/>
                  </a:moveTo>
                  <a:lnTo>
                    <a:pt x="389" y="584"/>
                  </a:lnTo>
                  <a:lnTo>
                    <a:pt x="389" y="584"/>
                  </a:lnTo>
                  <a:lnTo>
                    <a:pt x="98" y="58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195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292" y="1"/>
                  </a:lnTo>
                  <a:lnTo>
                    <a:pt x="12724" y="1"/>
                  </a:lnTo>
                  <a:lnTo>
                    <a:pt x="12724" y="1"/>
                  </a:lnTo>
                  <a:lnTo>
                    <a:pt x="12919" y="1"/>
                  </a:lnTo>
                  <a:lnTo>
                    <a:pt x="13016" y="195"/>
                  </a:lnTo>
                  <a:lnTo>
                    <a:pt x="13016" y="195"/>
                  </a:lnTo>
                  <a:lnTo>
                    <a:pt x="13016" y="389"/>
                  </a:lnTo>
                  <a:lnTo>
                    <a:pt x="13016" y="486"/>
                  </a:lnTo>
                  <a:lnTo>
                    <a:pt x="12919" y="584"/>
                  </a:lnTo>
                  <a:lnTo>
                    <a:pt x="12724" y="584"/>
                  </a:lnTo>
                  <a:lnTo>
                    <a:pt x="12724" y="58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3" name="Google Shape;2163;p124"/>
            <p:cNvSpPr/>
            <p:nvPr/>
          </p:nvSpPr>
          <p:spPr>
            <a:xfrm>
              <a:off x="4331204" y="170512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2164" name="Google Shape;2164;p124"/>
          <p:cNvGrpSpPr/>
          <p:nvPr/>
        </p:nvGrpSpPr>
        <p:grpSpPr>
          <a:xfrm>
            <a:off x="1373957" y="1827199"/>
            <a:ext cx="718875" cy="823200"/>
            <a:chOff x="1560954" y="1344148"/>
            <a:chExt cx="324402" cy="371480"/>
          </a:xfrm>
        </p:grpSpPr>
        <p:sp>
          <p:nvSpPr>
            <p:cNvPr id="2165" name="Google Shape;2165;p124"/>
            <p:cNvSpPr/>
            <p:nvPr/>
          </p:nvSpPr>
          <p:spPr>
            <a:xfrm>
              <a:off x="1788561" y="1590015"/>
              <a:ext cx="28791" cy="60194"/>
            </a:xfrm>
            <a:custGeom>
              <a:avLst/>
              <a:gdLst/>
              <a:ahLst/>
              <a:cxnLst/>
              <a:rect l="l" t="t" r="r" b="b"/>
              <a:pathLst>
                <a:path w="1069" h="2235" extrusionOk="0">
                  <a:moveTo>
                    <a:pt x="97" y="1"/>
                  </a:moveTo>
                  <a:lnTo>
                    <a:pt x="0" y="195"/>
                  </a:lnTo>
                  <a:lnTo>
                    <a:pt x="0" y="1361"/>
                  </a:lnTo>
                  <a:lnTo>
                    <a:pt x="97" y="1555"/>
                  </a:lnTo>
                  <a:lnTo>
                    <a:pt x="680" y="2138"/>
                  </a:lnTo>
                  <a:lnTo>
                    <a:pt x="874" y="2235"/>
                  </a:lnTo>
                  <a:lnTo>
                    <a:pt x="971" y="2138"/>
                  </a:lnTo>
                  <a:lnTo>
                    <a:pt x="1068" y="2041"/>
                  </a:lnTo>
                  <a:lnTo>
                    <a:pt x="971" y="1846"/>
                  </a:lnTo>
                  <a:lnTo>
                    <a:pt x="389" y="1264"/>
                  </a:lnTo>
                  <a:lnTo>
                    <a:pt x="389" y="195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6" name="Google Shape;2166;p124"/>
            <p:cNvSpPr/>
            <p:nvPr/>
          </p:nvSpPr>
          <p:spPr>
            <a:xfrm>
              <a:off x="1788561" y="1590015"/>
              <a:ext cx="28791" cy="60194"/>
            </a:xfrm>
            <a:custGeom>
              <a:avLst/>
              <a:gdLst/>
              <a:ahLst/>
              <a:cxnLst/>
              <a:rect l="l" t="t" r="r" b="b"/>
              <a:pathLst>
                <a:path w="1069" h="2235" fill="none" extrusionOk="0">
                  <a:moveTo>
                    <a:pt x="389" y="1264"/>
                  </a:moveTo>
                  <a:lnTo>
                    <a:pt x="389" y="195"/>
                  </a:lnTo>
                  <a:lnTo>
                    <a:pt x="389" y="195"/>
                  </a:lnTo>
                  <a:lnTo>
                    <a:pt x="389" y="1"/>
                  </a:lnTo>
                  <a:lnTo>
                    <a:pt x="194" y="1"/>
                  </a:lnTo>
                  <a:lnTo>
                    <a:pt x="194" y="1"/>
                  </a:lnTo>
                  <a:lnTo>
                    <a:pt x="97" y="1"/>
                  </a:lnTo>
                  <a:lnTo>
                    <a:pt x="0" y="195"/>
                  </a:lnTo>
                  <a:lnTo>
                    <a:pt x="0" y="1361"/>
                  </a:lnTo>
                  <a:lnTo>
                    <a:pt x="0" y="1361"/>
                  </a:lnTo>
                  <a:lnTo>
                    <a:pt x="97" y="1555"/>
                  </a:lnTo>
                  <a:lnTo>
                    <a:pt x="680" y="2138"/>
                  </a:lnTo>
                  <a:lnTo>
                    <a:pt x="680" y="2138"/>
                  </a:lnTo>
                  <a:lnTo>
                    <a:pt x="874" y="2235"/>
                  </a:lnTo>
                  <a:lnTo>
                    <a:pt x="971" y="2138"/>
                  </a:lnTo>
                  <a:lnTo>
                    <a:pt x="971" y="2138"/>
                  </a:lnTo>
                  <a:lnTo>
                    <a:pt x="1068" y="2041"/>
                  </a:lnTo>
                  <a:lnTo>
                    <a:pt x="971" y="1846"/>
                  </a:lnTo>
                  <a:lnTo>
                    <a:pt x="389" y="12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7" name="Google Shape;2167;p124"/>
            <p:cNvSpPr/>
            <p:nvPr/>
          </p:nvSpPr>
          <p:spPr>
            <a:xfrm>
              <a:off x="1801623" y="162403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8" name="Google Shape;2168;p124"/>
            <p:cNvSpPr/>
            <p:nvPr/>
          </p:nvSpPr>
          <p:spPr>
            <a:xfrm>
              <a:off x="1560954" y="1344148"/>
              <a:ext cx="324402" cy="371480"/>
            </a:xfrm>
            <a:custGeom>
              <a:avLst/>
              <a:gdLst/>
              <a:ahLst/>
              <a:cxnLst/>
              <a:rect l="l" t="t" r="r" b="b"/>
              <a:pathLst>
                <a:path w="12045" h="13793" extrusionOk="0">
                  <a:moveTo>
                    <a:pt x="9519" y="5925"/>
                  </a:moveTo>
                  <a:lnTo>
                    <a:pt x="9617" y="6119"/>
                  </a:lnTo>
                  <a:lnTo>
                    <a:pt x="9714" y="6216"/>
                  </a:lnTo>
                  <a:lnTo>
                    <a:pt x="9617" y="6410"/>
                  </a:lnTo>
                  <a:lnTo>
                    <a:pt x="9519" y="6410"/>
                  </a:lnTo>
                  <a:lnTo>
                    <a:pt x="9422" y="6508"/>
                  </a:lnTo>
                  <a:lnTo>
                    <a:pt x="7965" y="6508"/>
                  </a:lnTo>
                  <a:lnTo>
                    <a:pt x="7771" y="6410"/>
                  </a:lnTo>
                  <a:lnTo>
                    <a:pt x="7674" y="6216"/>
                  </a:lnTo>
                  <a:lnTo>
                    <a:pt x="7771" y="6022"/>
                  </a:lnTo>
                  <a:lnTo>
                    <a:pt x="7965" y="5925"/>
                  </a:lnTo>
                  <a:close/>
                  <a:moveTo>
                    <a:pt x="9034" y="6896"/>
                  </a:moveTo>
                  <a:lnTo>
                    <a:pt x="9034" y="7187"/>
                  </a:lnTo>
                  <a:lnTo>
                    <a:pt x="8354" y="7187"/>
                  </a:lnTo>
                  <a:lnTo>
                    <a:pt x="8354" y="6896"/>
                  </a:lnTo>
                  <a:close/>
                  <a:moveTo>
                    <a:pt x="5537" y="5828"/>
                  </a:moveTo>
                  <a:lnTo>
                    <a:pt x="5731" y="5925"/>
                  </a:lnTo>
                  <a:lnTo>
                    <a:pt x="6023" y="6119"/>
                  </a:lnTo>
                  <a:lnTo>
                    <a:pt x="6314" y="6119"/>
                  </a:lnTo>
                  <a:lnTo>
                    <a:pt x="5634" y="7382"/>
                  </a:lnTo>
                  <a:lnTo>
                    <a:pt x="5537" y="7770"/>
                  </a:lnTo>
                  <a:lnTo>
                    <a:pt x="5440" y="8159"/>
                  </a:lnTo>
                  <a:lnTo>
                    <a:pt x="5440" y="8839"/>
                  </a:lnTo>
                  <a:lnTo>
                    <a:pt x="4275" y="8839"/>
                  </a:lnTo>
                  <a:lnTo>
                    <a:pt x="4275" y="8159"/>
                  </a:lnTo>
                  <a:lnTo>
                    <a:pt x="4275" y="7770"/>
                  </a:lnTo>
                  <a:lnTo>
                    <a:pt x="4080" y="7382"/>
                  </a:lnTo>
                  <a:lnTo>
                    <a:pt x="3400" y="6119"/>
                  </a:lnTo>
                  <a:lnTo>
                    <a:pt x="3692" y="6119"/>
                  </a:lnTo>
                  <a:lnTo>
                    <a:pt x="3983" y="6022"/>
                  </a:lnTo>
                  <a:lnTo>
                    <a:pt x="4080" y="5828"/>
                  </a:lnTo>
                  <a:lnTo>
                    <a:pt x="4275" y="5828"/>
                  </a:lnTo>
                  <a:lnTo>
                    <a:pt x="4469" y="5925"/>
                  </a:lnTo>
                  <a:lnTo>
                    <a:pt x="4566" y="6022"/>
                  </a:lnTo>
                  <a:lnTo>
                    <a:pt x="4857" y="6119"/>
                  </a:lnTo>
                  <a:lnTo>
                    <a:pt x="5149" y="6022"/>
                  </a:lnTo>
                  <a:lnTo>
                    <a:pt x="5343" y="5925"/>
                  </a:lnTo>
                  <a:lnTo>
                    <a:pt x="5537" y="5828"/>
                  </a:lnTo>
                  <a:close/>
                  <a:moveTo>
                    <a:pt x="5634" y="9227"/>
                  </a:moveTo>
                  <a:lnTo>
                    <a:pt x="5537" y="9616"/>
                  </a:lnTo>
                  <a:lnTo>
                    <a:pt x="3400" y="9616"/>
                  </a:lnTo>
                  <a:lnTo>
                    <a:pt x="3400" y="9421"/>
                  </a:lnTo>
                  <a:lnTo>
                    <a:pt x="3400" y="9324"/>
                  </a:lnTo>
                  <a:lnTo>
                    <a:pt x="3595" y="9227"/>
                  </a:lnTo>
                  <a:close/>
                  <a:moveTo>
                    <a:pt x="5440" y="10004"/>
                  </a:moveTo>
                  <a:lnTo>
                    <a:pt x="5343" y="10490"/>
                  </a:lnTo>
                  <a:lnTo>
                    <a:pt x="5440" y="10587"/>
                  </a:lnTo>
                  <a:lnTo>
                    <a:pt x="3886" y="10587"/>
                  </a:lnTo>
                  <a:lnTo>
                    <a:pt x="3789" y="10684"/>
                  </a:lnTo>
                  <a:lnTo>
                    <a:pt x="3692" y="10781"/>
                  </a:lnTo>
                  <a:lnTo>
                    <a:pt x="3692" y="10975"/>
                  </a:lnTo>
                  <a:lnTo>
                    <a:pt x="5440" y="10975"/>
                  </a:lnTo>
                  <a:lnTo>
                    <a:pt x="5634" y="11655"/>
                  </a:lnTo>
                  <a:lnTo>
                    <a:pt x="2623" y="11655"/>
                  </a:lnTo>
                  <a:lnTo>
                    <a:pt x="2429" y="11558"/>
                  </a:lnTo>
                  <a:lnTo>
                    <a:pt x="2332" y="11364"/>
                  </a:lnTo>
                  <a:lnTo>
                    <a:pt x="2429" y="11073"/>
                  </a:lnTo>
                  <a:lnTo>
                    <a:pt x="2623" y="10975"/>
                  </a:lnTo>
                  <a:lnTo>
                    <a:pt x="3109" y="10975"/>
                  </a:lnTo>
                  <a:lnTo>
                    <a:pt x="3109" y="10878"/>
                  </a:lnTo>
                  <a:lnTo>
                    <a:pt x="3109" y="10684"/>
                  </a:lnTo>
                  <a:lnTo>
                    <a:pt x="2915" y="10587"/>
                  </a:lnTo>
                  <a:lnTo>
                    <a:pt x="2429" y="10587"/>
                  </a:lnTo>
                  <a:lnTo>
                    <a:pt x="2332" y="10393"/>
                  </a:lnTo>
                  <a:lnTo>
                    <a:pt x="2332" y="10198"/>
                  </a:lnTo>
                  <a:lnTo>
                    <a:pt x="2429" y="10101"/>
                  </a:lnTo>
                  <a:lnTo>
                    <a:pt x="2526" y="10004"/>
                  </a:lnTo>
                  <a:close/>
                  <a:moveTo>
                    <a:pt x="5731" y="12044"/>
                  </a:moveTo>
                  <a:lnTo>
                    <a:pt x="6217" y="12627"/>
                  </a:lnTo>
                  <a:lnTo>
                    <a:pt x="2623" y="12627"/>
                  </a:lnTo>
                  <a:lnTo>
                    <a:pt x="2429" y="12529"/>
                  </a:lnTo>
                  <a:lnTo>
                    <a:pt x="2332" y="12335"/>
                  </a:lnTo>
                  <a:lnTo>
                    <a:pt x="2429" y="12141"/>
                  </a:lnTo>
                  <a:lnTo>
                    <a:pt x="2623" y="12044"/>
                  </a:lnTo>
                  <a:close/>
                  <a:moveTo>
                    <a:pt x="6606" y="13112"/>
                  </a:moveTo>
                  <a:lnTo>
                    <a:pt x="6411" y="13306"/>
                  </a:lnTo>
                  <a:lnTo>
                    <a:pt x="6120" y="13404"/>
                  </a:lnTo>
                  <a:lnTo>
                    <a:pt x="3595" y="13404"/>
                  </a:lnTo>
                  <a:lnTo>
                    <a:pt x="3303" y="13306"/>
                  </a:lnTo>
                  <a:lnTo>
                    <a:pt x="3206" y="13112"/>
                  </a:lnTo>
                  <a:close/>
                  <a:moveTo>
                    <a:pt x="8645" y="7576"/>
                  </a:moveTo>
                  <a:lnTo>
                    <a:pt x="9228" y="7673"/>
                  </a:lnTo>
                  <a:lnTo>
                    <a:pt x="9811" y="7867"/>
                  </a:lnTo>
                  <a:lnTo>
                    <a:pt x="10296" y="8062"/>
                  </a:lnTo>
                  <a:lnTo>
                    <a:pt x="10782" y="8450"/>
                  </a:lnTo>
                  <a:lnTo>
                    <a:pt x="11073" y="8839"/>
                  </a:lnTo>
                  <a:lnTo>
                    <a:pt x="11365" y="9421"/>
                  </a:lnTo>
                  <a:lnTo>
                    <a:pt x="11559" y="9907"/>
                  </a:lnTo>
                  <a:lnTo>
                    <a:pt x="11559" y="10490"/>
                  </a:lnTo>
                  <a:lnTo>
                    <a:pt x="11559" y="11073"/>
                  </a:lnTo>
                  <a:lnTo>
                    <a:pt x="11365" y="11655"/>
                  </a:lnTo>
                  <a:lnTo>
                    <a:pt x="11073" y="12141"/>
                  </a:lnTo>
                  <a:lnTo>
                    <a:pt x="10782" y="12529"/>
                  </a:lnTo>
                  <a:lnTo>
                    <a:pt x="10296" y="12918"/>
                  </a:lnTo>
                  <a:lnTo>
                    <a:pt x="9811" y="13209"/>
                  </a:lnTo>
                  <a:lnTo>
                    <a:pt x="9228" y="13404"/>
                  </a:lnTo>
                  <a:lnTo>
                    <a:pt x="8063" y="13404"/>
                  </a:lnTo>
                  <a:lnTo>
                    <a:pt x="7577" y="13209"/>
                  </a:lnTo>
                  <a:lnTo>
                    <a:pt x="7091" y="12918"/>
                  </a:lnTo>
                  <a:lnTo>
                    <a:pt x="6606" y="12529"/>
                  </a:lnTo>
                  <a:lnTo>
                    <a:pt x="6314" y="12141"/>
                  </a:lnTo>
                  <a:lnTo>
                    <a:pt x="6023" y="11655"/>
                  </a:lnTo>
                  <a:lnTo>
                    <a:pt x="5829" y="11073"/>
                  </a:lnTo>
                  <a:lnTo>
                    <a:pt x="5731" y="10490"/>
                  </a:lnTo>
                  <a:lnTo>
                    <a:pt x="5829" y="9907"/>
                  </a:lnTo>
                  <a:lnTo>
                    <a:pt x="6023" y="9421"/>
                  </a:lnTo>
                  <a:lnTo>
                    <a:pt x="6314" y="8839"/>
                  </a:lnTo>
                  <a:lnTo>
                    <a:pt x="6606" y="8450"/>
                  </a:lnTo>
                  <a:lnTo>
                    <a:pt x="7091" y="8062"/>
                  </a:lnTo>
                  <a:lnTo>
                    <a:pt x="7577" y="7867"/>
                  </a:lnTo>
                  <a:lnTo>
                    <a:pt x="8063" y="7673"/>
                  </a:lnTo>
                  <a:lnTo>
                    <a:pt x="8645" y="7576"/>
                  </a:lnTo>
                  <a:close/>
                  <a:moveTo>
                    <a:pt x="4857" y="0"/>
                  </a:moveTo>
                  <a:lnTo>
                    <a:pt x="3886" y="97"/>
                  </a:lnTo>
                  <a:lnTo>
                    <a:pt x="3012" y="389"/>
                  </a:lnTo>
                  <a:lnTo>
                    <a:pt x="2138" y="874"/>
                  </a:lnTo>
                  <a:lnTo>
                    <a:pt x="1458" y="1457"/>
                  </a:lnTo>
                  <a:lnTo>
                    <a:pt x="875" y="2137"/>
                  </a:lnTo>
                  <a:lnTo>
                    <a:pt x="389" y="3011"/>
                  </a:lnTo>
                  <a:lnTo>
                    <a:pt x="98" y="3885"/>
                  </a:lnTo>
                  <a:lnTo>
                    <a:pt x="1" y="4856"/>
                  </a:lnTo>
                  <a:lnTo>
                    <a:pt x="98" y="5731"/>
                  </a:lnTo>
                  <a:lnTo>
                    <a:pt x="389" y="6605"/>
                  </a:lnTo>
                  <a:lnTo>
                    <a:pt x="778" y="7382"/>
                  </a:lnTo>
                  <a:lnTo>
                    <a:pt x="1264" y="8159"/>
                  </a:lnTo>
                  <a:lnTo>
                    <a:pt x="1846" y="8839"/>
                  </a:lnTo>
                  <a:lnTo>
                    <a:pt x="2332" y="9713"/>
                  </a:lnTo>
                  <a:lnTo>
                    <a:pt x="2041" y="10004"/>
                  </a:lnTo>
                  <a:lnTo>
                    <a:pt x="1943" y="10296"/>
                  </a:lnTo>
                  <a:lnTo>
                    <a:pt x="2041" y="10587"/>
                  </a:lnTo>
                  <a:lnTo>
                    <a:pt x="2235" y="10781"/>
                  </a:lnTo>
                  <a:lnTo>
                    <a:pt x="2041" y="11073"/>
                  </a:lnTo>
                  <a:lnTo>
                    <a:pt x="1943" y="11364"/>
                  </a:lnTo>
                  <a:lnTo>
                    <a:pt x="2041" y="11558"/>
                  </a:lnTo>
                  <a:lnTo>
                    <a:pt x="2235" y="11850"/>
                  </a:lnTo>
                  <a:lnTo>
                    <a:pt x="2041" y="12044"/>
                  </a:lnTo>
                  <a:lnTo>
                    <a:pt x="1943" y="12335"/>
                  </a:lnTo>
                  <a:lnTo>
                    <a:pt x="2041" y="12627"/>
                  </a:lnTo>
                  <a:lnTo>
                    <a:pt x="2235" y="12821"/>
                  </a:lnTo>
                  <a:lnTo>
                    <a:pt x="2429" y="13015"/>
                  </a:lnTo>
                  <a:lnTo>
                    <a:pt x="2720" y="13015"/>
                  </a:lnTo>
                  <a:lnTo>
                    <a:pt x="3012" y="13404"/>
                  </a:lnTo>
                  <a:lnTo>
                    <a:pt x="3206" y="13695"/>
                  </a:lnTo>
                  <a:lnTo>
                    <a:pt x="3400" y="13792"/>
                  </a:lnTo>
                  <a:lnTo>
                    <a:pt x="6411" y="13792"/>
                  </a:lnTo>
                  <a:lnTo>
                    <a:pt x="6606" y="13695"/>
                  </a:lnTo>
                  <a:lnTo>
                    <a:pt x="6800" y="13501"/>
                  </a:lnTo>
                  <a:lnTo>
                    <a:pt x="6994" y="13306"/>
                  </a:lnTo>
                  <a:lnTo>
                    <a:pt x="7383" y="13598"/>
                  </a:lnTo>
                  <a:lnTo>
                    <a:pt x="7771" y="13695"/>
                  </a:lnTo>
                  <a:lnTo>
                    <a:pt x="8257" y="13792"/>
                  </a:lnTo>
                  <a:lnTo>
                    <a:pt x="9325" y="13792"/>
                  </a:lnTo>
                  <a:lnTo>
                    <a:pt x="10005" y="13598"/>
                  </a:lnTo>
                  <a:lnTo>
                    <a:pt x="10588" y="13306"/>
                  </a:lnTo>
                  <a:lnTo>
                    <a:pt x="11073" y="12821"/>
                  </a:lnTo>
                  <a:lnTo>
                    <a:pt x="11462" y="12335"/>
                  </a:lnTo>
                  <a:lnTo>
                    <a:pt x="11753" y="11752"/>
                  </a:lnTo>
                  <a:lnTo>
                    <a:pt x="11948" y="11170"/>
                  </a:lnTo>
                  <a:lnTo>
                    <a:pt x="12045" y="10490"/>
                  </a:lnTo>
                  <a:lnTo>
                    <a:pt x="11948" y="9907"/>
                  </a:lnTo>
                  <a:lnTo>
                    <a:pt x="11850" y="9421"/>
                  </a:lnTo>
                  <a:lnTo>
                    <a:pt x="11559" y="8839"/>
                  </a:lnTo>
                  <a:lnTo>
                    <a:pt x="11268" y="8450"/>
                  </a:lnTo>
                  <a:lnTo>
                    <a:pt x="10879" y="8062"/>
                  </a:lnTo>
                  <a:lnTo>
                    <a:pt x="10491" y="7673"/>
                  </a:lnTo>
                  <a:lnTo>
                    <a:pt x="10005" y="7479"/>
                  </a:lnTo>
                  <a:lnTo>
                    <a:pt x="9422" y="7285"/>
                  </a:lnTo>
                  <a:lnTo>
                    <a:pt x="9422" y="6896"/>
                  </a:lnTo>
                  <a:lnTo>
                    <a:pt x="9714" y="6799"/>
                  </a:lnTo>
                  <a:lnTo>
                    <a:pt x="9908" y="6605"/>
                  </a:lnTo>
                  <a:lnTo>
                    <a:pt x="10005" y="6410"/>
                  </a:lnTo>
                  <a:lnTo>
                    <a:pt x="10005" y="6119"/>
                  </a:lnTo>
                  <a:lnTo>
                    <a:pt x="9908" y="5828"/>
                  </a:lnTo>
                  <a:lnTo>
                    <a:pt x="9811" y="5633"/>
                  </a:lnTo>
                  <a:lnTo>
                    <a:pt x="9617" y="5536"/>
                  </a:lnTo>
                  <a:lnTo>
                    <a:pt x="7771" y="5536"/>
                  </a:lnTo>
                  <a:lnTo>
                    <a:pt x="7577" y="5633"/>
                  </a:lnTo>
                  <a:lnTo>
                    <a:pt x="7383" y="5828"/>
                  </a:lnTo>
                  <a:lnTo>
                    <a:pt x="7285" y="6119"/>
                  </a:lnTo>
                  <a:lnTo>
                    <a:pt x="7383" y="6410"/>
                  </a:lnTo>
                  <a:lnTo>
                    <a:pt x="7480" y="6605"/>
                  </a:lnTo>
                  <a:lnTo>
                    <a:pt x="7674" y="6799"/>
                  </a:lnTo>
                  <a:lnTo>
                    <a:pt x="7965" y="6896"/>
                  </a:lnTo>
                  <a:lnTo>
                    <a:pt x="7965" y="7285"/>
                  </a:lnTo>
                  <a:lnTo>
                    <a:pt x="7285" y="7479"/>
                  </a:lnTo>
                  <a:lnTo>
                    <a:pt x="6703" y="7770"/>
                  </a:lnTo>
                  <a:lnTo>
                    <a:pt x="6217" y="8256"/>
                  </a:lnTo>
                  <a:lnTo>
                    <a:pt x="5829" y="8741"/>
                  </a:lnTo>
                  <a:lnTo>
                    <a:pt x="5829" y="8062"/>
                  </a:lnTo>
                  <a:lnTo>
                    <a:pt x="5829" y="7867"/>
                  </a:lnTo>
                  <a:lnTo>
                    <a:pt x="5926" y="7576"/>
                  </a:lnTo>
                  <a:lnTo>
                    <a:pt x="6897" y="5731"/>
                  </a:lnTo>
                  <a:lnTo>
                    <a:pt x="6897" y="5536"/>
                  </a:lnTo>
                  <a:lnTo>
                    <a:pt x="6897" y="5439"/>
                  </a:lnTo>
                  <a:lnTo>
                    <a:pt x="6800" y="5439"/>
                  </a:lnTo>
                  <a:lnTo>
                    <a:pt x="6508" y="5536"/>
                  </a:lnTo>
                  <a:lnTo>
                    <a:pt x="6314" y="5633"/>
                  </a:lnTo>
                  <a:lnTo>
                    <a:pt x="6120" y="5731"/>
                  </a:lnTo>
                  <a:lnTo>
                    <a:pt x="5926" y="5633"/>
                  </a:lnTo>
                  <a:lnTo>
                    <a:pt x="5829" y="5536"/>
                  </a:lnTo>
                  <a:lnTo>
                    <a:pt x="5537" y="5439"/>
                  </a:lnTo>
                  <a:lnTo>
                    <a:pt x="5246" y="5536"/>
                  </a:lnTo>
                  <a:lnTo>
                    <a:pt x="5052" y="5633"/>
                  </a:lnTo>
                  <a:lnTo>
                    <a:pt x="4857" y="5731"/>
                  </a:lnTo>
                  <a:lnTo>
                    <a:pt x="4663" y="5633"/>
                  </a:lnTo>
                  <a:lnTo>
                    <a:pt x="4566" y="5536"/>
                  </a:lnTo>
                  <a:lnTo>
                    <a:pt x="4275" y="5439"/>
                  </a:lnTo>
                  <a:lnTo>
                    <a:pt x="3983" y="5536"/>
                  </a:lnTo>
                  <a:lnTo>
                    <a:pt x="3789" y="5633"/>
                  </a:lnTo>
                  <a:lnTo>
                    <a:pt x="3595" y="5731"/>
                  </a:lnTo>
                  <a:lnTo>
                    <a:pt x="3400" y="5633"/>
                  </a:lnTo>
                  <a:lnTo>
                    <a:pt x="3303" y="5536"/>
                  </a:lnTo>
                  <a:lnTo>
                    <a:pt x="3012" y="5439"/>
                  </a:lnTo>
                  <a:lnTo>
                    <a:pt x="2915" y="5439"/>
                  </a:lnTo>
                  <a:lnTo>
                    <a:pt x="2818" y="5536"/>
                  </a:lnTo>
                  <a:lnTo>
                    <a:pt x="2818" y="5731"/>
                  </a:lnTo>
                  <a:lnTo>
                    <a:pt x="3789" y="7576"/>
                  </a:lnTo>
                  <a:lnTo>
                    <a:pt x="3886" y="7867"/>
                  </a:lnTo>
                  <a:lnTo>
                    <a:pt x="3886" y="8062"/>
                  </a:lnTo>
                  <a:lnTo>
                    <a:pt x="3886" y="8839"/>
                  </a:lnTo>
                  <a:lnTo>
                    <a:pt x="3595" y="8839"/>
                  </a:lnTo>
                  <a:lnTo>
                    <a:pt x="3303" y="8936"/>
                  </a:lnTo>
                  <a:lnTo>
                    <a:pt x="3206" y="9033"/>
                  </a:lnTo>
                  <a:lnTo>
                    <a:pt x="3012" y="9227"/>
                  </a:lnTo>
                  <a:lnTo>
                    <a:pt x="3012" y="9421"/>
                  </a:lnTo>
                  <a:lnTo>
                    <a:pt x="3012" y="9616"/>
                  </a:lnTo>
                  <a:lnTo>
                    <a:pt x="2720" y="9616"/>
                  </a:lnTo>
                  <a:lnTo>
                    <a:pt x="2235" y="8741"/>
                  </a:lnTo>
                  <a:lnTo>
                    <a:pt x="1555" y="7867"/>
                  </a:lnTo>
                  <a:lnTo>
                    <a:pt x="1069" y="7187"/>
                  </a:lnTo>
                  <a:lnTo>
                    <a:pt x="778" y="6508"/>
                  </a:lnTo>
                  <a:lnTo>
                    <a:pt x="487" y="5731"/>
                  </a:lnTo>
                  <a:lnTo>
                    <a:pt x="389" y="4856"/>
                  </a:lnTo>
                  <a:lnTo>
                    <a:pt x="487" y="3982"/>
                  </a:lnTo>
                  <a:lnTo>
                    <a:pt x="778" y="3108"/>
                  </a:lnTo>
                  <a:lnTo>
                    <a:pt x="1166" y="2428"/>
                  </a:lnTo>
                  <a:lnTo>
                    <a:pt x="1749" y="1748"/>
                  </a:lnTo>
                  <a:lnTo>
                    <a:pt x="2332" y="1166"/>
                  </a:lnTo>
                  <a:lnTo>
                    <a:pt x="3109" y="777"/>
                  </a:lnTo>
                  <a:lnTo>
                    <a:pt x="3983" y="486"/>
                  </a:lnTo>
                  <a:lnTo>
                    <a:pt x="4857" y="389"/>
                  </a:lnTo>
                  <a:lnTo>
                    <a:pt x="5731" y="486"/>
                  </a:lnTo>
                  <a:lnTo>
                    <a:pt x="6606" y="777"/>
                  </a:lnTo>
                  <a:lnTo>
                    <a:pt x="7383" y="1166"/>
                  </a:lnTo>
                  <a:lnTo>
                    <a:pt x="7965" y="1651"/>
                  </a:lnTo>
                  <a:lnTo>
                    <a:pt x="8548" y="2331"/>
                  </a:lnTo>
                  <a:lnTo>
                    <a:pt x="8937" y="3108"/>
                  </a:lnTo>
                  <a:lnTo>
                    <a:pt x="9228" y="3885"/>
                  </a:lnTo>
                  <a:lnTo>
                    <a:pt x="9325" y="4759"/>
                  </a:lnTo>
                  <a:lnTo>
                    <a:pt x="9422" y="4954"/>
                  </a:lnTo>
                  <a:lnTo>
                    <a:pt x="9714" y="4954"/>
                  </a:lnTo>
                  <a:lnTo>
                    <a:pt x="9714" y="4759"/>
                  </a:lnTo>
                  <a:lnTo>
                    <a:pt x="9617" y="3788"/>
                  </a:lnTo>
                  <a:lnTo>
                    <a:pt x="9325" y="2914"/>
                  </a:lnTo>
                  <a:lnTo>
                    <a:pt x="8840" y="2137"/>
                  </a:lnTo>
                  <a:lnTo>
                    <a:pt x="8257" y="1360"/>
                  </a:lnTo>
                  <a:lnTo>
                    <a:pt x="7577" y="777"/>
                  </a:lnTo>
                  <a:lnTo>
                    <a:pt x="6800" y="389"/>
                  </a:lnTo>
                  <a:lnTo>
                    <a:pt x="5829" y="97"/>
                  </a:lnTo>
                  <a:lnTo>
                    <a:pt x="48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69" name="Google Shape;2169;p124"/>
            <p:cNvSpPr/>
            <p:nvPr/>
          </p:nvSpPr>
          <p:spPr>
            <a:xfrm>
              <a:off x="1560954" y="1344148"/>
              <a:ext cx="324402" cy="371480"/>
            </a:xfrm>
            <a:custGeom>
              <a:avLst/>
              <a:gdLst/>
              <a:ahLst/>
              <a:cxnLst/>
              <a:rect l="l" t="t" r="r" b="b"/>
              <a:pathLst>
                <a:path w="12045" h="13793" fill="none" extrusionOk="0">
                  <a:moveTo>
                    <a:pt x="9422" y="7285"/>
                  </a:moveTo>
                  <a:lnTo>
                    <a:pt x="9422" y="6896"/>
                  </a:lnTo>
                  <a:lnTo>
                    <a:pt x="9422" y="6896"/>
                  </a:lnTo>
                  <a:lnTo>
                    <a:pt x="9714" y="6799"/>
                  </a:lnTo>
                  <a:lnTo>
                    <a:pt x="9908" y="6605"/>
                  </a:lnTo>
                  <a:lnTo>
                    <a:pt x="10005" y="6410"/>
                  </a:lnTo>
                  <a:lnTo>
                    <a:pt x="10005" y="6119"/>
                  </a:lnTo>
                  <a:lnTo>
                    <a:pt x="10005" y="6119"/>
                  </a:lnTo>
                  <a:lnTo>
                    <a:pt x="9908" y="5828"/>
                  </a:lnTo>
                  <a:lnTo>
                    <a:pt x="9811" y="5633"/>
                  </a:lnTo>
                  <a:lnTo>
                    <a:pt x="9617" y="5536"/>
                  </a:lnTo>
                  <a:lnTo>
                    <a:pt x="9325" y="5536"/>
                  </a:lnTo>
                  <a:lnTo>
                    <a:pt x="7965" y="5536"/>
                  </a:lnTo>
                  <a:lnTo>
                    <a:pt x="7965" y="5536"/>
                  </a:lnTo>
                  <a:lnTo>
                    <a:pt x="7771" y="5536"/>
                  </a:lnTo>
                  <a:lnTo>
                    <a:pt x="7577" y="5633"/>
                  </a:lnTo>
                  <a:lnTo>
                    <a:pt x="7383" y="5828"/>
                  </a:lnTo>
                  <a:lnTo>
                    <a:pt x="7285" y="6119"/>
                  </a:lnTo>
                  <a:lnTo>
                    <a:pt x="7285" y="6119"/>
                  </a:lnTo>
                  <a:lnTo>
                    <a:pt x="7383" y="6410"/>
                  </a:lnTo>
                  <a:lnTo>
                    <a:pt x="7480" y="6605"/>
                  </a:lnTo>
                  <a:lnTo>
                    <a:pt x="7674" y="6799"/>
                  </a:lnTo>
                  <a:lnTo>
                    <a:pt x="7965" y="6896"/>
                  </a:lnTo>
                  <a:lnTo>
                    <a:pt x="7965" y="7285"/>
                  </a:lnTo>
                  <a:lnTo>
                    <a:pt x="7965" y="7285"/>
                  </a:lnTo>
                  <a:lnTo>
                    <a:pt x="7285" y="7479"/>
                  </a:lnTo>
                  <a:lnTo>
                    <a:pt x="6703" y="7770"/>
                  </a:lnTo>
                  <a:lnTo>
                    <a:pt x="6217" y="8256"/>
                  </a:lnTo>
                  <a:lnTo>
                    <a:pt x="5829" y="8741"/>
                  </a:lnTo>
                  <a:lnTo>
                    <a:pt x="5829" y="8062"/>
                  </a:lnTo>
                  <a:lnTo>
                    <a:pt x="5829" y="8062"/>
                  </a:lnTo>
                  <a:lnTo>
                    <a:pt x="5829" y="7867"/>
                  </a:lnTo>
                  <a:lnTo>
                    <a:pt x="5926" y="7576"/>
                  </a:lnTo>
                  <a:lnTo>
                    <a:pt x="6897" y="5731"/>
                  </a:lnTo>
                  <a:lnTo>
                    <a:pt x="6897" y="5731"/>
                  </a:lnTo>
                  <a:lnTo>
                    <a:pt x="6897" y="5536"/>
                  </a:lnTo>
                  <a:lnTo>
                    <a:pt x="6897" y="5439"/>
                  </a:lnTo>
                  <a:lnTo>
                    <a:pt x="6800" y="5439"/>
                  </a:lnTo>
                  <a:lnTo>
                    <a:pt x="6800" y="5439"/>
                  </a:lnTo>
                  <a:lnTo>
                    <a:pt x="6508" y="5536"/>
                  </a:lnTo>
                  <a:lnTo>
                    <a:pt x="6314" y="5633"/>
                  </a:lnTo>
                  <a:lnTo>
                    <a:pt x="6314" y="5633"/>
                  </a:lnTo>
                  <a:lnTo>
                    <a:pt x="6120" y="5731"/>
                  </a:lnTo>
                  <a:lnTo>
                    <a:pt x="6120" y="5731"/>
                  </a:lnTo>
                  <a:lnTo>
                    <a:pt x="5926" y="5633"/>
                  </a:lnTo>
                  <a:lnTo>
                    <a:pt x="5926" y="5633"/>
                  </a:lnTo>
                  <a:lnTo>
                    <a:pt x="5829" y="5536"/>
                  </a:lnTo>
                  <a:lnTo>
                    <a:pt x="5537" y="5439"/>
                  </a:lnTo>
                  <a:lnTo>
                    <a:pt x="5537" y="5439"/>
                  </a:lnTo>
                  <a:lnTo>
                    <a:pt x="5246" y="5536"/>
                  </a:lnTo>
                  <a:lnTo>
                    <a:pt x="5052" y="5633"/>
                  </a:lnTo>
                  <a:lnTo>
                    <a:pt x="5052" y="5633"/>
                  </a:lnTo>
                  <a:lnTo>
                    <a:pt x="4857" y="5731"/>
                  </a:lnTo>
                  <a:lnTo>
                    <a:pt x="4857" y="5731"/>
                  </a:lnTo>
                  <a:lnTo>
                    <a:pt x="4663" y="5633"/>
                  </a:lnTo>
                  <a:lnTo>
                    <a:pt x="4663" y="5633"/>
                  </a:lnTo>
                  <a:lnTo>
                    <a:pt x="4566" y="5536"/>
                  </a:lnTo>
                  <a:lnTo>
                    <a:pt x="4275" y="5439"/>
                  </a:lnTo>
                  <a:lnTo>
                    <a:pt x="4275" y="5439"/>
                  </a:lnTo>
                  <a:lnTo>
                    <a:pt x="3983" y="5536"/>
                  </a:lnTo>
                  <a:lnTo>
                    <a:pt x="3789" y="5633"/>
                  </a:lnTo>
                  <a:lnTo>
                    <a:pt x="3789" y="5633"/>
                  </a:lnTo>
                  <a:lnTo>
                    <a:pt x="3595" y="5731"/>
                  </a:lnTo>
                  <a:lnTo>
                    <a:pt x="3595" y="5731"/>
                  </a:lnTo>
                  <a:lnTo>
                    <a:pt x="3400" y="5633"/>
                  </a:lnTo>
                  <a:lnTo>
                    <a:pt x="3400" y="5633"/>
                  </a:lnTo>
                  <a:lnTo>
                    <a:pt x="3303" y="5536"/>
                  </a:lnTo>
                  <a:lnTo>
                    <a:pt x="3012" y="5439"/>
                  </a:lnTo>
                  <a:lnTo>
                    <a:pt x="3012" y="5439"/>
                  </a:lnTo>
                  <a:lnTo>
                    <a:pt x="2915" y="5439"/>
                  </a:lnTo>
                  <a:lnTo>
                    <a:pt x="2818" y="5536"/>
                  </a:lnTo>
                  <a:lnTo>
                    <a:pt x="2818" y="5731"/>
                  </a:lnTo>
                  <a:lnTo>
                    <a:pt x="3789" y="7576"/>
                  </a:lnTo>
                  <a:lnTo>
                    <a:pt x="3789" y="7576"/>
                  </a:lnTo>
                  <a:lnTo>
                    <a:pt x="3886" y="7867"/>
                  </a:lnTo>
                  <a:lnTo>
                    <a:pt x="3886" y="8062"/>
                  </a:lnTo>
                  <a:lnTo>
                    <a:pt x="3886" y="8839"/>
                  </a:lnTo>
                  <a:lnTo>
                    <a:pt x="3595" y="8839"/>
                  </a:lnTo>
                  <a:lnTo>
                    <a:pt x="3595" y="8839"/>
                  </a:lnTo>
                  <a:lnTo>
                    <a:pt x="3303" y="8936"/>
                  </a:lnTo>
                  <a:lnTo>
                    <a:pt x="3206" y="9033"/>
                  </a:lnTo>
                  <a:lnTo>
                    <a:pt x="3012" y="9227"/>
                  </a:lnTo>
                  <a:lnTo>
                    <a:pt x="3012" y="9421"/>
                  </a:lnTo>
                  <a:lnTo>
                    <a:pt x="3012" y="9616"/>
                  </a:lnTo>
                  <a:lnTo>
                    <a:pt x="2720" y="9616"/>
                  </a:lnTo>
                  <a:lnTo>
                    <a:pt x="2720" y="9616"/>
                  </a:lnTo>
                  <a:lnTo>
                    <a:pt x="2235" y="8741"/>
                  </a:lnTo>
                  <a:lnTo>
                    <a:pt x="1555" y="7867"/>
                  </a:lnTo>
                  <a:lnTo>
                    <a:pt x="1555" y="7867"/>
                  </a:lnTo>
                  <a:lnTo>
                    <a:pt x="1069" y="7187"/>
                  </a:lnTo>
                  <a:lnTo>
                    <a:pt x="778" y="6508"/>
                  </a:lnTo>
                  <a:lnTo>
                    <a:pt x="487" y="5731"/>
                  </a:lnTo>
                  <a:lnTo>
                    <a:pt x="389" y="4856"/>
                  </a:lnTo>
                  <a:lnTo>
                    <a:pt x="389" y="4856"/>
                  </a:lnTo>
                  <a:lnTo>
                    <a:pt x="487" y="3982"/>
                  </a:lnTo>
                  <a:lnTo>
                    <a:pt x="778" y="3108"/>
                  </a:lnTo>
                  <a:lnTo>
                    <a:pt x="1166" y="2428"/>
                  </a:lnTo>
                  <a:lnTo>
                    <a:pt x="1749" y="1748"/>
                  </a:lnTo>
                  <a:lnTo>
                    <a:pt x="2332" y="1166"/>
                  </a:lnTo>
                  <a:lnTo>
                    <a:pt x="3109" y="777"/>
                  </a:lnTo>
                  <a:lnTo>
                    <a:pt x="3983" y="486"/>
                  </a:lnTo>
                  <a:lnTo>
                    <a:pt x="4857" y="389"/>
                  </a:lnTo>
                  <a:lnTo>
                    <a:pt x="4857" y="389"/>
                  </a:lnTo>
                  <a:lnTo>
                    <a:pt x="5731" y="486"/>
                  </a:lnTo>
                  <a:lnTo>
                    <a:pt x="6606" y="777"/>
                  </a:lnTo>
                  <a:lnTo>
                    <a:pt x="7383" y="1166"/>
                  </a:lnTo>
                  <a:lnTo>
                    <a:pt x="7965" y="1651"/>
                  </a:lnTo>
                  <a:lnTo>
                    <a:pt x="8548" y="2331"/>
                  </a:lnTo>
                  <a:lnTo>
                    <a:pt x="8937" y="3108"/>
                  </a:lnTo>
                  <a:lnTo>
                    <a:pt x="9228" y="3885"/>
                  </a:lnTo>
                  <a:lnTo>
                    <a:pt x="9325" y="4759"/>
                  </a:lnTo>
                  <a:lnTo>
                    <a:pt x="9325" y="4759"/>
                  </a:lnTo>
                  <a:lnTo>
                    <a:pt x="9422" y="4954"/>
                  </a:lnTo>
                  <a:lnTo>
                    <a:pt x="9519" y="4954"/>
                  </a:lnTo>
                  <a:lnTo>
                    <a:pt x="9519" y="4954"/>
                  </a:lnTo>
                  <a:lnTo>
                    <a:pt x="9714" y="4954"/>
                  </a:lnTo>
                  <a:lnTo>
                    <a:pt x="9714" y="4759"/>
                  </a:lnTo>
                  <a:lnTo>
                    <a:pt x="9714" y="4759"/>
                  </a:lnTo>
                  <a:lnTo>
                    <a:pt x="9617" y="3788"/>
                  </a:lnTo>
                  <a:lnTo>
                    <a:pt x="9325" y="2914"/>
                  </a:lnTo>
                  <a:lnTo>
                    <a:pt x="8840" y="2137"/>
                  </a:lnTo>
                  <a:lnTo>
                    <a:pt x="8257" y="1360"/>
                  </a:lnTo>
                  <a:lnTo>
                    <a:pt x="7577" y="777"/>
                  </a:lnTo>
                  <a:lnTo>
                    <a:pt x="6800" y="389"/>
                  </a:lnTo>
                  <a:lnTo>
                    <a:pt x="5829" y="97"/>
                  </a:lnTo>
                  <a:lnTo>
                    <a:pt x="4857" y="0"/>
                  </a:lnTo>
                  <a:lnTo>
                    <a:pt x="4857" y="0"/>
                  </a:lnTo>
                  <a:lnTo>
                    <a:pt x="4857" y="0"/>
                  </a:lnTo>
                  <a:lnTo>
                    <a:pt x="4857" y="0"/>
                  </a:lnTo>
                  <a:lnTo>
                    <a:pt x="3886" y="97"/>
                  </a:lnTo>
                  <a:lnTo>
                    <a:pt x="3012" y="389"/>
                  </a:lnTo>
                  <a:lnTo>
                    <a:pt x="2138" y="874"/>
                  </a:lnTo>
                  <a:lnTo>
                    <a:pt x="1458" y="1457"/>
                  </a:lnTo>
                  <a:lnTo>
                    <a:pt x="875" y="2137"/>
                  </a:lnTo>
                  <a:lnTo>
                    <a:pt x="389" y="3011"/>
                  </a:lnTo>
                  <a:lnTo>
                    <a:pt x="98" y="3885"/>
                  </a:lnTo>
                  <a:lnTo>
                    <a:pt x="1" y="4856"/>
                  </a:lnTo>
                  <a:lnTo>
                    <a:pt x="1" y="4856"/>
                  </a:lnTo>
                  <a:lnTo>
                    <a:pt x="98" y="5731"/>
                  </a:lnTo>
                  <a:lnTo>
                    <a:pt x="389" y="6605"/>
                  </a:lnTo>
                  <a:lnTo>
                    <a:pt x="778" y="7382"/>
                  </a:lnTo>
                  <a:lnTo>
                    <a:pt x="1264" y="8159"/>
                  </a:lnTo>
                  <a:lnTo>
                    <a:pt x="1264" y="8159"/>
                  </a:lnTo>
                  <a:lnTo>
                    <a:pt x="1846" y="8839"/>
                  </a:lnTo>
                  <a:lnTo>
                    <a:pt x="2332" y="9713"/>
                  </a:lnTo>
                  <a:lnTo>
                    <a:pt x="2332" y="9713"/>
                  </a:lnTo>
                  <a:lnTo>
                    <a:pt x="2041" y="10004"/>
                  </a:lnTo>
                  <a:lnTo>
                    <a:pt x="1943" y="10296"/>
                  </a:lnTo>
                  <a:lnTo>
                    <a:pt x="1943" y="10296"/>
                  </a:lnTo>
                  <a:lnTo>
                    <a:pt x="2041" y="10587"/>
                  </a:lnTo>
                  <a:lnTo>
                    <a:pt x="2235" y="10781"/>
                  </a:lnTo>
                  <a:lnTo>
                    <a:pt x="2235" y="10781"/>
                  </a:lnTo>
                  <a:lnTo>
                    <a:pt x="2041" y="11073"/>
                  </a:lnTo>
                  <a:lnTo>
                    <a:pt x="1943" y="11364"/>
                  </a:lnTo>
                  <a:lnTo>
                    <a:pt x="1943" y="11364"/>
                  </a:lnTo>
                  <a:lnTo>
                    <a:pt x="2041" y="11558"/>
                  </a:lnTo>
                  <a:lnTo>
                    <a:pt x="2235" y="11850"/>
                  </a:lnTo>
                  <a:lnTo>
                    <a:pt x="2235" y="11850"/>
                  </a:lnTo>
                  <a:lnTo>
                    <a:pt x="2041" y="12044"/>
                  </a:lnTo>
                  <a:lnTo>
                    <a:pt x="1943" y="12335"/>
                  </a:lnTo>
                  <a:lnTo>
                    <a:pt x="1943" y="12335"/>
                  </a:lnTo>
                  <a:lnTo>
                    <a:pt x="2041" y="12627"/>
                  </a:lnTo>
                  <a:lnTo>
                    <a:pt x="2235" y="12821"/>
                  </a:lnTo>
                  <a:lnTo>
                    <a:pt x="2429" y="13015"/>
                  </a:lnTo>
                  <a:lnTo>
                    <a:pt x="2720" y="13015"/>
                  </a:lnTo>
                  <a:lnTo>
                    <a:pt x="2720" y="13015"/>
                  </a:lnTo>
                  <a:lnTo>
                    <a:pt x="2720" y="13015"/>
                  </a:lnTo>
                  <a:lnTo>
                    <a:pt x="3012" y="13404"/>
                  </a:lnTo>
                  <a:lnTo>
                    <a:pt x="3206" y="13695"/>
                  </a:lnTo>
                  <a:lnTo>
                    <a:pt x="3400" y="13792"/>
                  </a:lnTo>
                  <a:lnTo>
                    <a:pt x="3595" y="13792"/>
                  </a:lnTo>
                  <a:lnTo>
                    <a:pt x="6120" y="13792"/>
                  </a:lnTo>
                  <a:lnTo>
                    <a:pt x="6120" y="13792"/>
                  </a:lnTo>
                  <a:lnTo>
                    <a:pt x="6411" y="13792"/>
                  </a:lnTo>
                  <a:lnTo>
                    <a:pt x="6606" y="13695"/>
                  </a:lnTo>
                  <a:lnTo>
                    <a:pt x="6800" y="13501"/>
                  </a:lnTo>
                  <a:lnTo>
                    <a:pt x="6994" y="13306"/>
                  </a:lnTo>
                  <a:lnTo>
                    <a:pt x="6994" y="13306"/>
                  </a:lnTo>
                  <a:lnTo>
                    <a:pt x="7383" y="13598"/>
                  </a:lnTo>
                  <a:lnTo>
                    <a:pt x="7771" y="13695"/>
                  </a:lnTo>
                  <a:lnTo>
                    <a:pt x="8257" y="13792"/>
                  </a:lnTo>
                  <a:lnTo>
                    <a:pt x="8645" y="13792"/>
                  </a:lnTo>
                  <a:lnTo>
                    <a:pt x="8645" y="13792"/>
                  </a:lnTo>
                  <a:lnTo>
                    <a:pt x="9325" y="13792"/>
                  </a:lnTo>
                  <a:lnTo>
                    <a:pt x="10005" y="13598"/>
                  </a:lnTo>
                  <a:lnTo>
                    <a:pt x="10588" y="13306"/>
                  </a:lnTo>
                  <a:lnTo>
                    <a:pt x="11073" y="12821"/>
                  </a:lnTo>
                  <a:lnTo>
                    <a:pt x="11462" y="12335"/>
                  </a:lnTo>
                  <a:lnTo>
                    <a:pt x="11753" y="11752"/>
                  </a:lnTo>
                  <a:lnTo>
                    <a:pt x="11948" y="11170"/>
                  </a:lnTo>
                  <a:lnTo>
                    <a:pt x="12045" y="10490"/>
                  </a:lnTo>
                  <a:lnTo>
                    <a:pt x="12045" y="10490"/>
                  </a:lnTo>
                  <a:lnTo>
                    <a:pt x="11948" y="9907"/>
                  </a:lnTo>
                  <a:lnTo>
                    <a:pt x="11850" y="9421"/>
                  </a:lnTo>
                  <a:lnTo>
                    <a:pt x="11559" y="8839"/>
                  </a:lnTo>
                  <a:lnTo>
                    <a:pt x="11268" y="8450"/>
                  </a:lnTo>
                  <a:lnTo>
                    <a:pt x="10879" y="8062"/>
                  </a:lnTo>
                  <a:lnTo>
                    <a:pt x="10491" y="7673"/>
                  </a:lnTo>
                  <a:lnTo>
                    <a:pt x="10005" y="7479"/>
                  </a:lnTo>
                  <a:lnTo>
                    <a:pt x="9422" y="7285"/>
                  </a:lnTo>
                  <a:lnTo>
                    <a:pt x="9422" y="728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0" name="Google Shape;2170;p124"/>
            <p:cNvSpPr/>
            <p:nvPr/>
          </p:nvSpPr>
          <p:spPr>
            <a:xfrm>
              <a:off x="1767607" y="1503696"/>
              <a:ext cx="54969" cy="15729"/>
            </a:xfrm>
            <a:custGeom>
              <a:avLst/>
              <a:gdLst/>
              <a:ahLst/>
              <a:cxnLst/>
              <a:rect l="l" t="t" r="r" b="b"/>
              <a:pathLst>
                <a:path w="2041" h="584" fill="none" extrusionOk="0">
                  <a:moveTo>
                    <a:pt x="1" y="292"/>
                  </a:moveTo>
                  <a:lnTo>
                    <a:pt x="1" y="292"/>
                  </a:lnTo>
                  <a:lnTo>
                    <a:pt x="98" y="98"/>
                  </a:lnTo>
                  <a:lnTo>
                    <a:pt x="292" y="1"/>
                  </a:lnTo>
                  <a:lnTo>
                    <a:pt x="1749" y="1"/>
                  </a:lnTo>
                  <a:lnTo>
                    <a:pt x="1749" y="1"/>
                  </a:lnTo>
                  <a:lnTo>
                    <a:pt x="1846" y="1"/>
                  </a:lnTo>
                  <a:lnTo>
                    <a:pt x="1944" y="195"/>
                  </a:lnTo>
                  <a:lnTo>
                    <a:pt x="1944" y="195"/>
                  </a:lnTo>
                  <a:lnTo>
                    <a:pt x="2041" y="292"/>
                  </a:lnTo>
                  <a:lnTo>
                    <a:pt x="1944" y="486"/>
                  </a:lnTo>
                  <a:lnTo>
                    <a:pt x="1846" y="486"/>
                  </a:lnTo>
                  <a:lnTo>
                    <a:pt x="1749" y="584"/>
                  </a:lnTo>
                  <a:lnTo>
                    <a:pt x="292" y="584"/>
                  </a:lnTo>
                  <a:lnTo>
                    <a:pt x="292" y="584"/>
                  </a:lnTo>
                  <a:lnTo>
                    <a:pt x="98" y="486"/>
                  </a:lnTo>
                  <a:lnTo>
                    <a:pt x="1" y="292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1" name="Google Shape;2171;p124"/>
            <p:cNvSpPr/>
            <p:nvPr/>
          </p:nvSpPr>
          <p:spPr>
            <a:xfrm>
              <a:off x="1785921" y="1529874"/>
              <a:ext cx="18341" cy="7864"/>
            </a:xfrm>
            <a:custGeom>
              <a:avLst/>
              <a:gdLst/>
              <a:ahLst/>
              <a:cxnLst/>
              <a:rect l="l" t="t" r="r" b="b"/>
              <a:pathLst>
                <a:path w="681" h="292" fill="none" extrusionOk="0">
                  <a:moveTo>
                    <a:pt x="1" y="0"/>
                  </a:moveTo>
                  <a:lnTo>
                    <a:pt x="681" y="0"/>
                  </a:lnTo>
                  <a:lnTo>
                    <a:pt x="681" y="291"/>
                  </a:lnTo>
                  <a:lnTo>
                    <a:pt x="681" y="291"/>
                  </a:lnTo>
                  <a:lnTo>
                    <a:pt x="292" y="291"/>
                  </a:lnTo>
                  <a:lnTo>
                    <a:pt x="292" y="291"/>
                  </a:lnTo>
                  <a:lnTo>
                    <a:pt x="1" y="291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2" name="Google Shape;2172;p124"/>
            <p:cNvSpPr/>
            <p:nvPr/>
          </p:nvSpPr>
          <p:spPr>
            <a:xfrm>
              <a:off x="1652525" y="1501084"/>
              <a:ext cx="78508" cy="81121"/>
            </a:xfrm>
            <a:custGeom>
              <a:avLst/>
              <a:gdLst/>
              <a:ahLst/>
              <a:cxnLst/>
              <a:rect l="l" t="t" r="r" b="b"/>
              <a:pathLst>
                <a:path w="2915" h="3012" fill="none" extrusionOk="0">
                  <a:moveTo>
                    <a:pt x="680" y="1555"/>
                  </a:moveTo>
                  <a:lnTo>
                    <a:pt x="0" y="292"/>
                  </a:lnTo>
                  <a:lnTo>
                    <a:pt x="0" y="292"/>
                  </a:lnTo>
                  <a:lnTo>
                    <a:pt x="292" y="292"/>
                  </a:lnTo>
                  <a:lnTo>
                    <a:pt x="583" y="195"/>
                  </a:lnTo>
                  <a:lnTo>
                    <a:pt x="680" y="1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069" y="98"/>
                  </a:lnTo>
                  <a:lnTo>
                    <a:pt x="1069" y="98"/>
                  </a:lnTo>
                  <a:lnTo>
                    <a:pt x="1166" y="195"/>
                  </a:lnTo>
                  <a:lnTo>
                    <a:pt x="1457" y="292"/>
                  </a:lnTo>
                  <a:lnTo>
                    <a:pt x="1457" y="292"/>
                  </a:lnTo>
                  <a:lnTo>
                    <a:pt x="1749" y="195"/>
                  </a:lnTo>
                  <a:lnTo>
                    <a:pt x="1943" y="98"/>
                  </a:lnTo>
                  <a:lnTo>
                    <a:pt x="1943" y="98"/>
                  </a:lnTo>
                  <a:lnTo>
                    <a:pt x="2137" y="1"/>
                  </a:lnTo>
                  <a:lnTo>
                    <a:pt x="2137" y="1"/>
                  </a:lnTo>
                  <a:lnTo>
                    <a:pt x="2331" y="98"/>
                  </a:lnTo>
                  <a:lnTo>
                    <a:pt x="2331" y="98"/>
                  </a:lnTo>
                  <a:lnTo>
                    <a:pt x="2623" y="292"/>
                  </a:lnTo>
                  <a:lnTo>
                    <a:pt x="2914" y="292"/>
                  </a:lnTo>
                  <a:lnTo>
                    <a:pt x="2234" y="1555"/>
                  </a:lnTo>
                  <a:lnTo>
                    <a:pt x="2234" y="1555"/>
                  </a:lnTo>
                  <a:lnTo>
                    <a:pt x="2137" y="1943"/>
                  </a:lnTo>
                  <a:lnTo>
                    <a:pt x="2040" y="2332"/>
                  </a:lnTo>
                  <a:lnTo>
                    <a:pt x="2040" y="3012"/>
                  </a:lnTo>
                  <a:lnTo>
                    <a:pt x="875" y="3012"/>
                  </a:lnTo>
                  <a:lnTo>
                    <a:pt x="875" y="2332"/>
                  </a:lnTo>
                  <a:lnTo>
                    <a:pt x="875" y="2332"/>
                  </a:lnTo>
                  <a:lnTo>
                    <a:pt x="875" y="1943"/>
                  </a:lnTo>
                  <a:lnTo>
                    <a:pt x="680" y="1555"/>
                  </a:lnTo>
                  <a:lnTo>
                    <a:pt x="680" y="155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3" name="Google Shape;2173;p124"/>
            <p:cNvSpPr/>
            <p:nvPr/>
          </p:nvSpPr>
          <p:spPr>
            <a:xfrm>
              <a:off x="1652525" y="1592654"/>
              <a:ext cx="60194" cy="10477"/>
            </a:xfrm>
            <a:custGeom>
              <a:avLst/>
              <a:gdLst/>
              <a:ahLst/>
              <a:cxnLst/>
              <a:rect l="l" t="t" r="r" b="b"/>
              <a:pathLst>
                <a:path w="2235" h="389" fill="none" extrusionOk="0">
                  <a:moveTo>
                    <a:pt x="195" y="0"/>
                  </a:moveTo>
                  <a:lnTo>
                    <a:pt x="2234" y="0"/>
                  </a:lnTo>
                  <a:lnTo>
                    <a:pt x="2234" y="0"/>
                  </a:lnTo>
                  <a:lnTo>
                    <a:pt x="2137" y="389"/>
                  </a:lnTo>
                  <a:lnTo>
                    <a:pt x="0" y="389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97"/>
                  </a:lnTo>
                  <a:lnTo>
                    <a:pt x="195" y="0"/>
                  </a:lnTo>
                  <a:lnTo>
                    <a:pt x="19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4" name="Google Shape;2174;p124"/>
            <p:cNvSpPr/>
            <p:nvPr/>
          </p:nvSpPr>
          <p:spPr>
            <a:xfrm>
              <a:off x="1623734" y="1613581"/>
              <a:ext cx="88985" cy="44492"/>
            </a:xfrm>
            <a:custGeom>
              <a:avLst/>
              <a:gdLst/>
              <a:ahLst/>
              <a:cxnLst/>
              <a:rect l="l" t="t" r="r" b="b"/>
              <a:pathLst>
                <a:path w="3304" h="1652" fill="none" extrusionOk="0">
                  <a:moveTo>
                    <a:pt x="1" y="1360"/>
                  </a:moveTo>
                  <a:lnTo>
                    <a:pt x="1" y="1360"/>
                  </a:lnTo>
                  <a:lnTo>
                    <a:pt x="98" y="1069"/>
                  </a:lnTo>
                  <a:lnTo>
                    <a:pt x="292" y="971"/>
                  </a:lnTo>
                  <a:lnTo>
                    <a:pt x="584" y="971"/>
                  </a:lnTo>
                  <a:lnTo>
                    <a:pt x="584" y="971"/>
                  </a:lnTo>
                  <a:lnTo>
                    <a:pt x="778" y="971"/>
                  </a:lnTo>
                  <a:lnTo>
                    <a:pt x="778" y="874"/>
                  </a:lnTo>
                  <a:lnTo>
                    <a:pt x="778" y="874"/>
                  </a:lnTo>
                  <a:lnTo>
                    <a:pt x="778" y="680"/>
                  </a:lnTo>
                  <a:lnTo>
                    <a:pt x="584" y="583"/>
                  </a:lnTo>
                  <a:lnTo>
                    <a:pt x="292" y="583"/>
                  </a:lnTo>
                  <a:lnTo>
                    <a:pt x="292" y="583"/>
                  </a:lnTo>
                  <a:lnTo>
                    <a:pt x="98" y="583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194"/>
                  </a:lnTo>
                  <a:lnTo>
                    <a:pt x="98" y="97"/>
                  </a:lnTo>
                  <a:lnTo>
                    <a:pt x="195" y="0"/>
                  </a:lnTo>
                  <a:lnTo>
                    <a:pt x="292" y="0"/>
                  </a:lnTo>
                  <a:lnTo>
                    <a:pt x="3109" y="0"/>
                  </a:lnTo>
                  <a:lnTo>
                    <a:pt x="3109" y="0"/>
                  </a:lnTo>
                  <a:lnTo>
                    <a:pt x="3012" y="486"/>
                  </a:lnTo>
                  <a:lnTo>
                    <a:pt x="3012" y="486"/>
                  </a:lnTo>
                  <a:lnTo>
                    <a:pt x="3109" y="583"/>
                  </a:lnTo>
                  <a:lnTo>
                    <a:pt x="1555" y="583"/>
                  </a:lnTo>
                  <a:lnTo>
                    <a:pt x="1555" y="583"/>
                  </a:lnTo>
                  <a:lnTo>
                    <a:pt x="1458" y="680"/>
                  </a:lnTo>
                  <a:lnTo>
                    <a:pt x="1361" y="777"/>
                  </a:lnTo>
                  <a:lnTo>
                    <a:pt x="1361" y="777"/>
                  </a:lnTo>
                  <a:lnTo>
                    <a:pt x="1361" y="971"/>
                  </a:lnTo>
                  <a:lnTo>
                    <a:pt x="1555" y="971"/>
                  </a:lnTo>
                  <a:lnTo>
                    <a:pt x="3109" y="971"/>
                  </a:lnTo>
                  <a:lnTo>
                    <a:pt x="3109" y="971"/>
                  </a:lnTo>
                  <a:lnTo>
                    <a:pt x="3303" y="1651"/>
                  </a:lnTo>
                  <a:lnTo>
                    <a:pt x="292" y="1651"/>
                  </a:lnTo>
                  <a:lnTo>
                    <a:pt x="292" y="1651"/>
                  </a:lnTo>
                  <a:lnTo>
                    <a:pt x="98" y="1554"/>
                  </a:lnTo>
                  <a:lnTo>
                    <a:pt x="1" y="1360"/>
                  </a:lnTo>
                  <a:lnTo>
                    <a:pt x="1" y="136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5" name="Google Shape;2175;p124"/>
            <p:cNvSpPr/>
            <p:nvPr/>
          </p:nvSpPr>
          <p:spPr>
            <a:xfrm>
              <a:off x="1623734" y="1668496"/>
              <a:ext cx="104687" cy="15729"/>
            </a:xfrm>
            <a:custGeom>
              <a:avLst/>
              <a:gdLst/>
              <a:ahLst/>
              <a:cxnLst/>
              <a:rect l="l" t="t" r="r" b="b"/>
              <a:pathLst>
                <a:path w="3887" h="584" fill="none" extrusionOk="0">
                  <a:moveTo>
                    <a:pt x="1" y="292"/>
                  </a:moveTo>
                  <a:lnTo>
                    <a:pt x="1" y="292"/>
                  </a:lnTo>
                  <a:lnTo>
                    <a:pt x="98" y="98"/>
                  </a:lnTo>
                  <a:lnTo>
                    <a:pt x="292" y="1"/>
                  </a:lnTo>
                  <a:lnTo>
                    <a:pt x="3400" y="1"/>
                  </a:lnTo>
                  <a:lnTo>
                    <a:pt x="3400" y="1"/>
                  </a:lnTo>
                  <a:lnTo>
                    <a:pt x="3886" y="584"/>
                  </a:lnTo>
                  <a:lnTo>
                    <a:pt x="292" y="584"/>
                  </a:lnTo>
                  <a:lnTo>
                    <a:pt x="292" y="584"/>
                  </a:lnTo>
                  <a:lnTo>
                    <a:pt x="98" y="486"/>
                  </a:lnTo>
                  <a:lnTo>
                    <a:pt x="1" y="292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6" name="Google Shape;2176;p124"/>
            <p:cNvSpPr/>
            <p:nvPr/>
          </p:nvSpPr>
          <p:spPr>
            <a:xfrm>
              <a:off x="1647300" y="1697287"/>
              <a:ext cx="91571" cy="7864"/>
            </a:xfrm>
            <a:custGeom>
              <a:avLst/>
              <a:gdLst/>
              <a:ahLst/>
              <a:cxnLst/>
              <a:rect l="l" t="t" r="r" b="b"/>
              <a:pathLst>
                <a:path w="3400" h="292" fill="none" extrusionOk="0">
                  <a:moveTo>
                    <a:pt x="2914" y="292"/>
                  </a:moveTo>
                  <a:lnTo>
                    <a:pt x="389" y="292"/>
                  </a:lnTo>
                  <a:lnTo>
                    <a:pt x="389" y="292"/>
                  </a:lnTo>
                  <a:lnTo>
                    <a:pt x="97" y="194"/>
                  </a:lnTo>
                  <a:lnTo>
                    <a:pt x="0" y="0"/>
                  </a:lnTo>
                  <a:lnTo>
                    <a:pt x="3302" y="0"/>
                  </a:lnTo>
                  <a:lnTo>
                    <a:pt x="3302" y="0"/>
                  </a:lnTo>
                  <a:lnTo>
                    <a:pt x="3400" y="0"/>
                  </a:lnTo>
                  <a:lnTo>
                    <a:pt x="3400" y="0"/>
                  </a:lnTo>
                  <a:lnTo>
                    <a:pt x="3205" y="194"/>
                  </a:lnTo>
                  <a:lnTo>
                    <a:pt x="2914" y="292"/>
                  </a:lnTo>
                  <a:lnTo>
                    <a:pt x="2914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7" name="Google Shape;2177;p124"/>
            <p:cNvSpPr/>
            <p:nvPr/>
          </p:nvSpPr>
          <p:spPr>
            <a:xfrm>
              <a:off x="1715304" y="1548162"/>
              <a:ext cx="156990" cy="156990"/>
            </a:xfrm>
            <a:custGeom>
              <a:avLst/>
              <a:gdLst/>
              <a:ahLst/>
              <a:cxnLst/>
              <a:rect l="l" t="t" r="r" b="b"/>
              <a:pathLst>
                <a:path w="5829" h="5829" fill="none" extrusionOk="0">
                  <a:moveTo>
                    <a:pt x="2914" y="5829"/>
                  </a:moveTo>
                  <a:lnTo>
                    <a:pt x="2914" y="5829"/>
                  </a:lnTo>
                  <a:lnTo>
                    <a:pt x="2332" y="5829"/>
                  </a:lnTo>
                  <a:lnTo>
                    <a:pt x="1846" y="5634"/>
                  </a:lnTo>
                  <a:lnTo>
                    <a:pt x="1360" y="5343"/>
                  </a:lnTo>
                  <a:lnTo>
                    <a:pt x="875" y="4954"/>
                  </a:lnTo>
                  <a:lnTo>
                    <a:pt x="583" y="4566"/>
                  </a:lnTo>
                  <a:lnTo>
                    <a:pt x="292" y="4080"/>
                  </a:lnTo>
                  <a:lnTo>
                    <a:pt x="98" y="3498"/>
                  </a:lnTo>
                  <a:lnTo>
                    <a:pt x="0" y="2915"/>
                  </a:lnTo>
                  <a:lnTo>
                    <a:pt x="0" y="2915"/>
                  </a:lnTo>
                  <a:lnTo>
                    <a:pt x="98" y="2332"/>
                  </a:lnTo>
                  <a:lnTo>
                    <a:pt x="292" y="1846"/>
                  </a:lnTo>
                  <a:lnTo>
                    <a:pt x="583" y="1264"/>
                  </a:lnTo>
                  <a:lnTo>
                    <a:pt x="875" y="875"/>
                  </a:lnTo>
                  <a:lnTo>
                    <a:pt x="1360" y="487"/>
                  </a:lnTo>
                  <a:lnTo>
                    <a:pt x="1846" y="292"/>
                  </a:lnTo>
                  <a:lnTo>
                    <a:pt x="2332" y="98"/>
                  </a:lnTo>
                  <a:lnTo>
                    <a:pt x="2914" y="1"/>
                  </a:lnTo>
                  <a:lnTo>
                    <a:pt x="2914" y="1"/>
                  </a:lnTo>
                  <a:lnTo>
                    <a:pt x="3497" y="98"/>
                  </a:lnTo>
                  <a:lnTo>
                    <a:pt x="4080" y="292"/>
                  </a:lnTo>
                  <a:lnTo>
                    <a:pt x="4565" y="487"/>
                  </a:lnTo>
                  <a:lnTo>
                    <a:pt x="5051" y="875"/>
                  </a:lnTo>
                  <a:lnTo>
                    <a:pt x="5342" y="1264"/>
                  </a:lnTo>
                  <a:lnTo>
                    <a:pt x="5634" y="1846"/>
                  </a:lnTo>
                  <a:lnTo>
                    <a:pt x="5828" y="2332"/>
                  </a:lnTo>
                  <a:lnTo>
                    <a:pt x="5828" y="2915"/>
                  </a:lnTo>
                  <a:lnTo>
                    <a:pt x="5828" y="2915"/>
                  </a:lnTo>
                  <a:lnTo>
                    <a:pt x="5828" y="3498"/>
                  </a:lnTo>
                  <a:lnTo>
                    <a:pt x="5634" y="4080"/>
                  </a:lnTo>
                  <a:lnTo>
                    <a:pt x="5342" y="4566"/>
                  </a:lnTo>
                  <a:lnTo>
                    <a:pt x="5051" y="4954"/>
                  </a:lnTo>
                  <a:lnTo>
                    <a:pt x="4565" y="5343"/>
                  </a:lnTo>
                  <a:lnTo>
                    <a:pt x="4080" y="5634"/>
                  </a:lnTo>
                  <a:lnTo>
                    <a:pt x="3497" y="5829"/>
                  </a:lnTo>
                  <a:lnTo>
                    <a:pt x="2914" y="5829"/>
                  </a:lnTo>
                  <a:lnTo>
                    <a:pt x="2914" y="582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8" name="Google Shape;2178;p124"/>
            <p:cNvSpPr/>
            <p:nvPr/>
          </p:nvSpPr>
          <p:spPr>
            <a:xfrm>
              <a:off x="1793786" y="170512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79" name="Google Shape;2179;p124"/>
            <p:cNvSpPr/>
            <p:nvPr/>
          </p:nvSpPr>
          <p:spPr>
            <a:xfrm>
              <a:off x="1728394" y="1561251"/>
              <a:ext cx="133424" cy="133451"/>
            </a:xfrm>
            <a:custGeom>
              <a:avLst/>
              <a:gdLst/>
              <a:ahLst/>
              <a:cxnLst/>
              <a:rect l="l" t="t" r="r" b="b"/>
              <a:pathLst>
                <a:path w="4954" h="4955" extrusionOk="0">
                  <a:moveTo>
                    <a:pt x="2914" y="389"/>
                  </a:moveTo>
                  <a:lnTo>
                    <a:pt x="3302" y="486"/>
                  </a:lnTo>
                  <a:lnTo>
                    <a:pt x="3594" y="680"/>
                  </a:lnTo>
                  <a:lnTo>
                    <a:pt x="3982" y="972"/>
                  </a:lnTo>
                  <a:lnTo>
                    <a:pt x="4177" y="1263"/>
                  </a:lnTo>
                  <a:lnTo>
                    <a:pt x="4371" y="1652"/>
                  </a:lnTo>
                  <a:lnTo>
                    <a:pt x="4468" y="2040"/>
                  </a:lnTo>
                  <a:lnTo>
                    <a:pt x="4565" y="2429"/>
                  </a:lnTo>
                  <a:lnTo>
                    <a:pt x="4468" y="2817"/>
                  </a:lnTo>
                  <a:lnTo>
                    <a:pt x="4371" y="3206"/>
                  </a:lnTo>
                  <a:lnTo>
                    <a:pt x="4177" y="3594"/>
                  </a:lnTo>
                  <a:lnTo>
                    <a:pt x="3982" y="3886"/>
                  </a:lnTo>
                  <a:lnTo>
                    <a:pt x="3594" y="4177"/>
                  </a:lnTo>
                  <a:lnTo>
                    <a:pt x="3302" y="4371"/>
                  </a:lnTo>
                  <a:lnTo>
                    <a:pt x="2914" y="4468"/>
                  </a:lnTo>
                  <a:lnTo>
                    <a:pt x="2428" y="4566"/>
                  </a:lnTo>
                  <a:lnTo>
                    <a:pt x="2040" y="4468"/>
                  </a:lnTo>
                  <a:lnTo>
                    <a:pt x="1651" y="4371"/>
                  </a:lnTo>
                  <a:lnTo>
                    <a:pt x="1263" y="4177"/>
                  </a:lnTo>
                  <a:lnTo>
                    <a:pt x="971" y="3886"/>
                  </a:lnTo>
                  <a:lnTo>
                    <a:pt x="777" y="3594"/>
                  </a:lnTo>
                  <a:lnTo>
                    <a:pt x="583" y="3206"/>
                  </a:lnTo>
                  <a:lnTo>
                    <a:pt x="389" y="2817"/>
                  </a:lnTo>
                  <a:lnTo>
                    <a:pt x="389" y="2429"/>
                  </a:lnTo>
                  <a:lnTo>
                    <a:pt x="389" y="2040"/>
                  </a:lnTo>
                  <a:lnTo>
                    <a:pt x="583" y="1652"/>
                  </a:lnTo>
                  <a:lnTo>
                    <a:pt x="777" y="1263"/>
                  </a:lnTo>
                  <a:lnTo>
                    <a:pt x="971" y="972"/>
                  </a:lnTo>
                  <a:lnTo>
                    <a:pt x="1263" y="680"/>
                  </a:lnTo>
                  <a:lnTo>
                    <a:pt x="1651" y="486"/>
                  </a:lnTo>
                  <a:lnTo>
                    <a:pt x="2040" y="389"/>
                  </a:lnTo>
                  <a:close/>
                  <a:moveTo>
                    <a:pt x="1943" y="1"/>
                  </a:moveTo>
                  <a:lnTo>
                    <a:pt x="1457" y="195"/>
                  </a:lnTo>
                  <a:lnTo>
                    <a:pt x="1068" y="389"/>
                  </a:lnTo>
                  <a:lnTo>
                    <a:pt x="680" y="680"/>
                  </a:lnTo>
                  <a:lnTo>
                    <a:pt x="389" y="1069"/>
                  </a:lnTo>
                  <a:lnTo>
                    <a:pt x="194" y="1458"/>
                  </a:lnTo>
                  <a:lnTo>
                    <a:pt x="0" y="1943"/>
                  </a:lnTo>
                  <a:lnTo>
                    <a:pt x="0" y="2429"/>
                  </a:lnTo>
                  <a:lnTo>
                    <a:pt x="0" y="2914"/>
                  </a:lnTo>
                  <a:lnTo>
                    <a:pt x="194" y="3400"/>
                  </a:lnTo>
                  <a:lnTo>
                    <a:pt x="389" y="3789"/>
                  </a:lnTo>
                  <a:lnTo>
                    <a:pt x="680" y="4177"/>
                  </a:lnTo>
                  <a:lnTo>
                    <a:pt x="1068" y="4468"/>
                  </a:lnTo>
                  <a:lnTo>
                    <a:pt x="1457" y="4760"/>
                  </a:lnTo>
                  <a:lnTo>
                    <a:pt x="1943" y="4857"/>
                  </a:lnTo>
                  <a:lnTo>
                    <a:pt x="2428" y="4954"/>
                  </a:lnTo>
                  <a:lnTo>
                    <a:pt x="3011" y="4857"/>
                  </a:lnTo>
                  <a:lnTo>
                    <a:pt x="3400" y="4760"/>
                  </a:lnTo>
                  <a:lnTo>
                    <a:pt x="3885" y="4468"/>
                  </a:lnTo>
                  <a:lnTo>
                    <a:pt x="4177" y="4177"/>
                  </a:lnTo>
                  <a:lnTo>
                    <a:pt x="4565" y="3789"/>
                  </a:lnTo>
                  <a:lnTo>
                    <a:pt x="4759" y="3400"/>
                  </a:lnTo>
                  <a:lnTo>
                    <a:pt x="4856" y="2914"/>
                  </a:lnTo>
                  <a:lnTo>
                    <a:pt x="4954" y="2429"/>
                  </a:lnTo>
                  <a:lnTo>
                    <a:pt x="4856" y="1943"/>
                  </a:lnTo>
                  <a:lnTo>
                    <a:pt x="4759" y="1458"/>
                  </a:lnTo>
                  <a:lnTo>
                    <a:pt x="4565" y="1069"/>
                  </a:lnTo>
                  <a:lnTo>
                    <a:pt x="4177" y="680"/>
                  </a:lnTo>
                  <a:lnTo>
                    <a:pt x="3885" y="389"/>
                  </a:lnTo>
                  <a:lnTo>
                    <a:pt x="3400" y="195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80" name="Google Shape;2180;p124"/>
            <p:cNvSpPr/>
            <p:nvPr/>
          </p:nvSpPr>
          <p:spPr>
            <a:xfrm>
              <a:off x="1728394" y="1561251"/>
              <a:ext cx="133424" cy="133451"/>
            </a:xfrm>
            <a:custGeom>
              <a:avLst/>
              <a:gdLst/>
              <a:ahLst/>
              <a:cxnLst/>
              <a:rect l="l" t="t" r="r" b="b"/>
              <a:pathLst>
                <a:path w="4954" h="4955" fill="none" extrusionOk="0">
                  <a:moveTo>
                    <a:pt x="2428" y="1"/>
                  </a:moveTo>
                  <a:lnTo>
                    <a:pt x="2428" y="1"/>
                  </a:lnTo>
                  <a:lnTo>
                    <a:pt x="1943" y="1"/>
                  </a:lnTo>
                  <a:lnTo>
                    <a:pt x="1457" y="195"/>
                  </a:lnTo>
                  <a:lnTo>
                    <a:pt x="1068" y="389"/>
                  </a:lnTo>
                  <a:lnTo>
                    <a:pt x="680" y="680"/>
                  </a:lnTo>
                  <a:lnTo>
                    <a:pt x="389" y="1069"/>
                  </a:lnTo>
                  <a:lnTo>
                    <a:pt x="194" y="1458"/>
                  </a:lnTo>
                  <a:lnTo>
                    <a:pt x="0" y="1943"/>
                  </a:lnTo>
                  <a:lnTo>
                    <a:pt x="0" y="2429"/>
                  </a:lnTo>
                  <a:lnTo>
                    <a:pt x="0" y="2429"/>
                  </a:lnTo>
                  <a:lnTo>
                    <a:pt x="0" y="2914"/>
                  </a:lnTo>
                  <a:lnTo>
                    <a:pt x="194" y="3400"/>
                  </a:lnTo>
                  <a:lnTo>
                    <a:pt x="389" y="3789"/>
                  </a:lnTo>
                  <a:lnTo>
                    <a:pt x="680" y="4177"/>
                  </a:lnTo>
                  <a:lnTo>
                    <a:pt x="1068" y="4468"/>
                  </a:lnTo>
                  <a:lnTo>
                    <a:pt x="1457" y="4760"/>
                  </a:lnTo>
                  <a:lnTo>
                    <a:pt x="1943" y="4857"/>
                  </a:lnTo>
                  <a:lnTo>
                    <a:pt x="2428" y="4954"/>
                  </a:lnTo>
                  <a:lnTo>
                    <a:pt x="2428" y="4954"/>
                  </a:lnTo>
                  <a:lnTo>
                    <a:pt x="3011" y="4857"/>
                  </a:lnTo>
                  <a:lnTo>
                    <a:pt x="3400" y="4760"/>
                  </a:lnTo>
                  <a:lnTo>
                    <a:pt x="3885" y="4468"/>
                  </a:lnTo>
                  <a:lnTo>
                    <a:pt x="4177" y="4177"/>
                  </a:lnTo>
                  <a:lnTo>
                    <a:pt x="4565" y="3789"/>
                  </a:lnTo>
                  <a:lnTo>
                    <a:pt x="4759" y="3400"/>
                  </a:lnTo>
                  <a:lnTo>
                    <a:pt x="4856" y="2914"/>
                  </a:lnTo>
                  <a:lnTo>
                    <a:pt x="4954" y="2429"/>
                  </a:lnTo>
                  <a:lnTo>
                    <a:pt x="4954" y="2429"/>
                  </a:lnTo>
                  <a:lnTo>
                    <a:pt x="4856" y="1943"/>
                  </a:lnTo>
                  <a:lnTo>
                    <a:pt x="4759" y="1458"/>
                  </a:lnTo>
                  <a:lnTo>
                    <a:pt x="4565" y="1069"/>
                  </a:lnTo>
                  <a:lnTo>
                    <a:pt x="4177" y="680"/>
                  </a:lnTo>
                  <a:lnTo>
                    <a:pt x="3885" y="389"/>
                  </a:lnTo>
                  <a:lnTo>
                    <a:pt x="3400" y="195"/>
                  </a:lnTo>
                  <a:lnTo>
                    <a:pt x="3011" y="1"/>
                  </a:lnTo>
                  <a:lnTo>
                    <a:pt x="2428" y="1"/>
                  </a:lnTo>
                  <a:lnTo>
                    <a:pt x="2428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81" name="Google Shape;2181;p124"/>
            <p:cNvSpPr/>
            <p:nvPr/>
          </p:nvSpPr>
          <p:spPr>
            <a:xfrm>
              <a:off x="1738843" y="1571728"/>
              <a:ext cx="112524" cy="112497"/>
            </a:xfrm>
            <a:custGeom>
              <a:avLst/>
              <a:gdLst/>
              <a:ahLst/>
              <a:cxnLst/>
              <a:rect l="l" t="t" r="r" b="b"/>
              <a:pathLst>
                <a:path w="4178" h="4177" fill="none" extrusionOk="0">
                  <a:moveTo>
                    <a:pt x="2040" y="4177"/>
                  </a:moveTo>
                  <a:lnTo>
                    <a:pt x="2040" y="4177"/>
                  </a:lnTo>
                  <a:lnTo>
                    <a:pt x="1652" y="4079"/>
                  </a:lnTo>
                  <a:lnTo>
                    <a:pt x="1263" y="3982"/>
                  </a:lnTo>
                  <a:lnTo>
                    <a:pt x="875" y="3788"/>
                  </a:lnTo>
                  <a:lnTo>
                    <a:pt x="583" y="3497"/>
                  </a:lnTo>
                  <a:lnTo>
                    <a:pt x="389" y="3205"/>
                  </a:lnTo>
                  <a:lnTo>
                    <a:pt x="195" y="2817"/>
                  </a:lnTo>
                  <a:lnTo>
                    <a:pt x="1" y="2428"/>
                  </a:lnTo>
                  <a:lnTo>
                    <a:pt x="1" y="2040"/>
                  </a:lnTo>
                  <a:lnTo>
                    <a:pt x="1" y="2040"/>
                  </a:lnTo>
                  <a:lnTo>
                    <a:pt x="1" y="1651"/>
                  </a:lnTo>
                  <a:lnTo>
                    <a:pt x="195" y="1263"/>
                  </a:lnTo>
                  <a:lnTo>
                    <a:pt x="389" y="874"/>
                  </a:lnTo>
                  <a:lnTo>
                    <a:pt x="583" y="583"/>
                  </a:lnTo>
                  <a:lnTo>
                    <a:pt x="875" y="291"/>
                  </a:lnTo>
                  <a:lnTo>
                    <a:pt x="1263" y="97"/>
                  </a:lnTo>
                  <a:lnTo>
                    <a:pt x="1652" y="0"/>
                  </a:lnTo>
                  <a:lnTo>
                    <a:pt x="2040" y="0"/>
                  </a:lnTo>
                  <a:lnTo>
                    <a:pt x="2040" y="0"/>
                  </a:lnTo>
                  <a:lnTo>
                    <a:pt x="2526" y="0"/>
                  </a:lnTo>
                  <a:lnTo>
                    <a:pt x="2914" y="97"/>
                  </a:lnTo>
                  <a:lnTo>
                    <a:pt x="3206" y="291"/>
                  </a:lnTo>
                  <a:lnTo>
                    <a:pt x="3594" y="583"/>
                  </a:lnTo>
                  <a:lnTo>
                    <a:pt x="3789" y="874"/>
                  </a:lnTo>
                  <a:lnTo>
                    <a:pt x="3983" y="1263"/>
                  </a:lnTo>
                  <a:lnTo>
                    <a:pt x="4080" y="1651"/>
                  </a:lnTo>
                  <a:lnTo>
                    <a:pt x="4177" y="2040"/>
                  </a:lnTo>
                  <a:lnTo>
                    <a:pt x="4177" y="2040"/>
                  </a:lnTo>
                  <a:lnTo>
                    <a:pt x="4080" y="2428"/>
                  </a:lnTo>
                  <a:lnTo>
                    <a:pt x="3983" y="2817"/>
                  </a:lnTo>
                  <a:lnTo>
                    <a:pt x="3789" y="3205"/>
                  </a:lnTo>
                  <a:lnTo>
                    <a:pt x="3594" y="3497"/>
                  </a:lnTo>
                  <a:lnTo>
                    <a:pt x="3206" y="3788"/>
                  </a:lnTo>
                  <a:lnTo>
                    <a:pt x="2914" y="3982"/>
                  </a:lnTo>
                  <a:lnTo>
                    <a:pt x="2526" y="4079"/>
                  </a:lnTo>
                  <a:lnTo>
                    <a:pt x="2040" y="4177"/>
                  </a:lnTo>
                  <a:lnTo>
                    <a:pt x="2040" y="417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82" name="Google Shape;2182;p124"/>
            <p:cNvSpPr/>
            <p:nvPr/>
          </p:nvSpPr>
          <p:spPr>
            <a:xfrm>
              <a:off x="1793786" y="168419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3" name="Google Shape;2122;p124">
            <a:extLst>
              <a:ext uri="{FF2B5EF4-FFF2-40B4-BE49-F238E27FC236}">
                <a16:creationId xmlns:a16="http://schemas.microsoft.com/office/drawing/2014/main" id="{8774FD74-4C90-8CE4-8B20-F31F3748C864}"/>
              </a:ext>
            </a:extLst>
          </p:cNvPr>
          <p:cNvSpPr/>
          <p:nvPr/>
        </p:nvSpPr>
        <p:spPr>
          <a:xfrm>
            <a:off x="1019353" y="4127044"/>
            <a:ext cx="1531600" cy="153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9" name="Google Shape;2129;p124">
            <a:extLst>
              <a:ext uri="{FF2B5EF4-FFF2-40B4-BE49-F238E27FC236}">
                <a16:creationId xmlns:a16="http://schemas.microsoft.com/office/drawing/2014/main" id="{20C7F674-8B45-3C7D-B823-504F9FF3D90F}"/>
              </a:ext>
            </a:extLst>
          </p:cNvPr>
          <p:cNvSpPr txBox="1">
            <a:spLocks/>
          </p:cNvSpPr>
          <p:nvPr/>
        </p:nvSpPr>
        <p:spPr>
          <a:xfrm>
            <a:off x="8000209" y="1872184"/>
            <a:ext cx="3230800" cy="65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 sz="1850"/>
              <a:t>Maior chance de aprovação ao crédito</a:t>
            </a:r>
            <a:endParaRPr lang="pt-BR"/>
          </a:p>
          <a:p>
            <a:endParaRPr lang="pt-BR" sz="1850"/>
          </a:p>
        </p:txBody>
      </p:sp>
      <p:grpSp>
        <p:nvGrpSpPr>
          <p:cNvPr id="37" name="Google Shape;1177;p90">
            <a:extLst>
              <a:ext uri="{FF2B5EF4-FFF2-40B4-BE49-F238E27FC236}">
                <a16:creationId xmlns:a16="http://schemas.microsoft.com/office/drawing/2014/main" id="{7D440FB0-77F1-CAE8-71FD-11F07F14A83C}"/>
              </a:ext>
            </a:extLst>
          </p:cNvPr>
          <p:cNvGrpSpPr/>
          <p:nvPr/>
        </p:nvGrpSpPr>
        <p:grpSpPr>
          <a:xfrm>
            <a:off x="1342495" y="4618163"/>
            <a:ext cx="783474" cy="1383137"/>
            <a:chOff x="6416076" y="1961495"/>
            <a:chExt cx="371480" cy="701177"/>
          </a:xfrm>
        </p:grpSpPr>
        <p:sp>
          <p:nvSpPr>
            <p:cNvPr id="13" name="Google Shape;1178;p90">
              <a:extLst>
                <a:ext uri="{FF2B5EF4-FFF2-40B4-BE49-F238E27FC236}">
                  <a16:creationId xmlns:a16="http://schemas.microsoft.com/office/drawing/2014/main" id="{92425151-AA26-AC72-E6A3-D0030AE96CD8}"/>
                </a:ext>
              </a:extLst>
            </p:cNvPr>
            <p:cNvSpPr/>
            <p:nvPr/>
          </p:nvSpPr>
          <p:spPr>
            <a:xfrm>
              <a:off x="6620117" y="2032112"/>
              <a:ext cx="133424" cy="10504"/>
            </a:xfrm>
            <a:custGeom>
              <a:avLst/>
              <a:gdLst/>
              <a:ahLst/>
              <a:cxnLst/>
              <a:rect l="l" t="t" r="r" b="b"/>
              <a:pathLst>
                <a:path w="4954" h="390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4" name="Google Shape;1179;p90">
              <a:extLst>
                <a:ext uri="{FF2B5EF4-FFF2-40B4-BE49-F238E27FC236}">
                  <a16:creationId xmlns:a16="http://schemas.microsoft.com/office/drawing/2014/main" id="{E23B2E01-EED0-EBC7-9FE1-677F8C2F953F}"/>
                </a:ext>
              </a:extLst>
            </p:cNvPr>
            <p:cNvSpPr/>
            <p:nvPr/>
          </p:nvSpPr>
          <p:spPr>
            <a:xfrm>
              <a:off x="6620117" y="2032112"/>
              <a:ext cx="133424" cy="10504"/>
            </a:xfrm>
            <a:custGeom>
              <a:avLst/>
              <a:gdLst/>
              <a:ahLst/>
              <a:cxnLst/>
              <a:rect l="l" t="t" r="r" b="b"/>
              <a:pathLst>
                <a:path w="4954" h="390" fill="none" extrusionOk="0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5" name="Google Shape;1180;p90">
              <a:extLst>
                <a:ext uri="{FF2B5EF4-FFF2-40B4-BE49-F238E27FC236}">
                  <a16:creationId xmlns:a16="http://schemas.microsoft.com/office/drawing/2014/main" id="{61F96CA0-A17E-4E74-CC52-CB699FCB6D39}"/>
                </a:ext>
              </a:extLst>
            </p:cNvPr>
            <p:cNvSpPr/>
            <p:nvPr/>
          </p:nvSpPr>
          <p:spPr>
            <a:xfrm>
              <a:off x="6748288" y="203211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6" name="Google Shape;1181;p90">
              <a:extLst>
                <a:ext uri="{FF2B5EF4-FFF2-40B4-BE49-F238E27FC236}">
                  <a16:creationId xmlns:a16="http://schemas.microsoft.com/office/drawing/2014/main" id="{00E4D460-9D55-6F38-C825-955ACDA0B5D2}"/>
                </a:ext>
              </a:extLst>
            </p:cNvPr>
            <p:cNvSpPr/>
            <p:nvPr/>
          </p:nvSpPr>
          <p:spPr>
            <a:xfrm>
              <a:off x="6620117" y="2058263"/>
              <a:ext cx="133424" cy="13116"/>
            </a:xfrm>
            <a:custGeom>
              <a:avLst/>
              <a:gdLst/>
              <a:ahLst/>
              <a:cxnLst/>
              <a:rect l="l" t="t" r="r" b="b"/>
              <a:pathLst>
                <a:path w="4954" h="487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7" name="Google Shape;1182;p90">
              <a:extLst>
                <a:ext uri="{FF2B5EF4-FFF2-40B4-BE49-F238E27FC236}">
                  <a16:creationId xmlns:a16="http://schemas.microsoft.com/office/drawing/2014/main" id="{194081F1-F6AB-AC12-D289-7FE17BF78ECF}"/>
                </a:ext>
              </a:extLst>
            </p:cNvPr>
            <p:cNvSpPr/>
            <p:nvPr/>
          </p:nvSpPr>
          <p:spPr>
            <a:xfrm>
              <a:off x="6620117" y="2058263"/>
              <a:ext cx="133424" cy="13116"/>
            </a:xfrm>
            <a:custGeom>
              <a:avLst/>
              <a:gdLst/>
              <a:ahLst/>
              <a:cxnLst/>
              <a:rect l="l" t="t" r="r" b="b"/>
              <a:pathLst>
                <a:path w="4954" h="487" fill="none" extrusionOk="0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8" name="Google Shape;1183;p90">
              <a:extLst>
                <a:ext uri="{FF2B5EF4-FFF2-40B4-BE49-F238E27FC236}">
                  <a16:creationId xmlns:a16="http://schemas.microsoft.com/office/drawing/2014/main" id="{C5A7A9AB-417C-CD1E-A403-EB76A0E4FB75}"/>
                </a:ext>
              </a:extLst>
            </p:cNvPr>
            <p:cNvSpPr/>
            <p:nvPr/>
          </p:nvSpPr>
          <p:spPr>
            <a:xfrm>
              <a:off x="6748288" y="206087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9" name="Google Shape;1184;p90">
              <a:extLst>
                <a:ext uri="{FF2B5EF4-FFF2-40B4-BE49-F238E27FC236}">
                  <a16:creationId xmlns:a16="http://schemas.microsoft.com/office/drawing/2014/main" id="{EC4C853A-B5FE-2210-A1E7-2124242AAAAF}"/>
                </a:ext>
              </a:extLst>
            </p:cNvPr>
            <p:cNvSpPr/>
            <p:nvPr/>
          </p:nvSpPr>
          <p:spPr>
            <a:xfrm>
              <a:off x="6620117" y="2087054"/>
              <a:ext cx="133424" cy="10477"/>
            </a:xfrm>
            <a:custGeom>
              <a:avLst/>
              <a:gdLst/>
              <a:ahLst/>
              <a:cxnLst/>
              <a:rect l="l" t="t" r="r" b="b"/>
              <a:pathLst>
                <a:path w="4954" h="389" extrusionOk="0">
                  <a:moveTo>
                    <a:pt x="194" y="0"/>
                  </a:moveTo>
                  <a:lnTo>
                    <a:pt x="0" y="97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0" name="Google Shape;1185;p90">
              <a:extLst>
                <a:ext uri="{FF2B5EF4-FFF2-40B4-BE49-F238E27FC236}">
                  <a16:creationId xmlns:a16="http://schemas.microsoft.com/office/drawing/2014/main" id="{F9BB82E9-C6E7-8843-D696-02972BFA1052}"/>
                </a:ext>
              </a:extLst>
            </p:cNvPr>
            <p:cNvSpPr/>
            <p:nvPr/>
          </p:nvSpPr>
          <p:spPr>
            <a:xfrm>
              <a:off x="6620117" y="2087054"/>
              <a:ext cx="133424" cy="10477"/>
            </a:xfrm>
            <a:custGeom>
              <a:avLst/>
              <a:gdLst/>
              <a:ahLst/>
              <a:cxnLst/>
              <a:rect l="l" t="t" r="r" b="b"/>
              <a:pathLst>
                <a:path w="4954" h="389" fill="none" extrusionOk="0">
                  <a:moveTo>
                    <a:pt x="4954" y="194"/>
                  </a:move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0" y="97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1" name="Google Shape;1186;p90">
              <a:extLst>
                <a:ext uri="{FF2B5EF4-FFF2-40B4-BE49-F238E27FC236}">
                  <a16:creationId xmlns:a16="http://schemas.microsoft.com/office/drawing/2014/main" id="{60F099BD-782A-2652-B026-2460F95AE0F8}"/>
                </a:ext>
              </a:extLst>
            </p:cNvPr>
            <p:cNvSpPr/>
            <p:nvPr/>
          </p:nvSpPr>
          <p:spPr>
            <a:xfrm>
              <a:off x="6753513" y="209227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2" name="Google Shape;1187;p90">
              <a:extLst>
                <a:ext uri="{FF2B5EF4-FFF2-40B4-BE49-F238E27FC236}">
                  <a16:creationId xmlns:a16="http://schemas.microsoft.com/office/drawing/2014/main" id="{E8ADA834-2971-6098-81AC-7DD1116D9179}"/>
                </a:ext>
              </a:extLst>
            </p:cNvPr>
            <p:cNvSpPr/>
            <p:nvPr/>
          </p:nvSpPr>
          <p:spPr>
            <a:xfrm>
              <a:off x="6620117" y="2115818"/>
              <a:ext cx="70644" cy="10504"/>
            </a:xfrm>
            <a:custGeom>
              <a:avLst/>
              <a:gdLst/>
              <a:ahLst/>
              <a:cxnLst/>
              <a:rect l="l" t="t" r="r" b="b"/>
              <a:pathLst>
                <a:path w="2623" h="390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3" name="Google Shape;1188;p90">
              <a:extLst>
                <a:ext uri="{FF2B5EF4-FFF2-40B4-BE49-F238E27FC236}">
                  <a16:creationId xmlns:a16="http://schemas.microsoft.com/office/drawing/2014/main" id="{2E9EADCD-2941-97CC-2011-8A1B096F0071}"/>
                </a:ext>
              </a:extLst>
            </p:cNvPr>
            <p:cNvSpPr/>
            <p:nvPr/>
          </p:nvSpPr>
          <p:spPr>
            <a:xfrm>
              <a:off x="6620117" y="2115818"/>
              <a:ext cx="70644" cy="10504"/>
            </a:xfrm>
            <a:custGeom>
              <a:avLst/>
              <a:gdLst/>
              <a:ahLst/>
              <a:cxnLst/>
              <a:rect l="l" t="t" r="r" b="b"/>
              <a:pathLst>
                <a:path w="2623" h="390" fill="none" extrusionOk="0">
                  <a:moveTo>
                    <a:pt x="194" y="1"/>
                  </a:move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194" y="389"/>
                  </a:lnTo>
                  <a:lnTo>
                    <a:pt x="2428" y="389"/>
                  </a:lnTo>
                  <a:lnTo>
                    <a:pt x="2428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lnTo>
                    <a:pt x="194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4" name="Google Shape;1189;p90">
              <a:extLst>
                <a:ext uri="{FF2B5EF4-FFF2-40B4-BE49-F238E27FC236}">
                  <a16:creationId xmlns:a16="http://schemas.microsoft.com/office/drawing/2014/main" id="{295A5BB8-390B-CC99-8A66-3E1BA1C35456}"/>
                </a:ext>
              </a:extLst>
            </p:cNvPr>
            <p:cNvSpPr/>
            <p:nvPr/>
          </p:nvSpPr>
          <p:spPr>
            <a:xfrm>
              <a:off x="6625341" y="21158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5" name="Google Shape;1190;p90">
              <a:extLst>
                <a:ext uri="{FF2B5EF4-FFF2-40B4-BE49-F238E27FC236}">
                  <a16:creationId xmlns:a16="http://schemas.microsoft.com/office/drawing/2014/main" id="{F343F3E6-01CF-5F6F-941D-AA307ADDDAA3}"/>
                </a:ext>
              </a:extLst>
            </p:cNvPr>
            <p:cNvSpPr/>
            <p:nvPr/>
          </p:nvSpPr>
          <p:spPr>
            <a:xfrm>
              <a:off x="6416076" y="1961495"/>
              <a:ext cx="371480" cy="347941"/>
            </a:xfrm>
            <a:custGeom>
              <a:avLst/>
              <a:gdLst/>
              <a:ahLst/>
              <a:cxnLst/>
              <a:rect l="l" t="t" r="r" b="b"/>
              <a:pathLst>
                <a:path w="13793" h="12919" extrusionOk="0">
                  <a:moveTo>
                    <a:pt x="13404" y="8644"/>
                  </a:moveTo>
                  <a:lnTo>
                    <a:pt x="13404" y="9227"/>
                  </a:lnTo>
                  <a:lnTo>
                    <a:pt x="13404" y="9421"/>
                  </a:lnTo>
                  <a:lnTo>
                    <a:pt x="13307" y="9616"/>
                  </a:lnTo>
                  <a:lnTo>
                    <a:pt x="13112" y="9713"/>
                  </a:lnTo>
                  <a:lnTo>
                    <a:pt x="12918" y="9810"/>
                  </a:lnTo>
                  <a:lnTo>
                    <a:pt x="971" y="9810"/>
                  </a:lnTo>
                  <a:lnTo>
                    <a:pt x="777" y="9713"/>
                  </a:lnTo>
                  <a:lnTo>
                    <a:pt x="583" y="9616"/>
                  </a:lnTo>
                  <a:lnTo>
                    <a:pt x="486" y="9421"/>
                  </a:lnTo>
                  <a:lnTo>
                    <a:pt x="389" y="9227"/>
                  </a:lnTo>
                  <a:lnTo>
                    <a:pt x="389" y="8644"/>
                  </a:lnTo>
                  <a:close/>
                  <a:moveTo>
                    <a:pt x="7867" y="10199"/>
                  </a:moveTo>
                  <a:lnTo>
                    <a:pt x="8159" y="11267"/>
                  </a:lnTo>
                  <a:lnTo>
                    <a:pt x="5731" y="11267"/>
                  </a:lnTo>
                  <a:lnTo>
                    <a:pt x="5925" y="10199"/>
                  </a:lnTo>
                  <a:close/>
                  <a:moveTo>
                    <a:pt x="8742" y="11655"/>
                  </a:moveTo>
                  <a:lnTo>
                    <a:pt x="9033" y="11753"/>
                  </a:lnTo>
                  <a:lnTo>
                    <a:pt x="9227" y="11850"/>
                  </a:lnTo>
                  <a:lnTo>
                    <a:pt x="9422" y="12141"/>
                  </a:lnTo>
                  <a:lnTo>
                    <a:pt x="9422" y="12335"/>
                  </a:lnTo>
                  <a:lnTo>
                    <a:pt x="9422" y="12530"/>
                  </a:lnTo>
                  <a:lnTo>
                    <a:pt x="4468" y="12530"/>
                  </a:lnTo>
                  <a:lnTo>
                    <a:pt x="4371" y="12335"/>
                  </a:lnTo>
                  <a:lnTo>
                    <a:pt x="4468" y="12141"/>
                  </a:lnTo>
                  <a:lnTo>
                    <a:pt x="4565" y="11850"/>
                  </a:lnTo>
                  <a:lnTo>
                    <a:pt x="4856" y="11753"/>
                  </a:lnTo>
                  <a:lnTo>
                    <a:pt x="5148" y="11655"/>
                  </a:lnTo>
                  <a:close/>
                  <a:moveTo>
                    <a:pt x="971" y="0"/>
                  </a:move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6" name="Google Shape;1191;p90">
              <a:extLst>
                <a:ext uri="{FF2B5EF4-FFF2-40B4-BE49-F238E27FC236}">
                  <a16:creationId xmlns:a16="http://schemas.microsoft.com/office/drawing/2014/main" id="{84D95463-D18E-C201-668B-E11C7CE35F69}"/>
                </a:ext>
              </a:extLst>
            </p:cNvPr>
            <p:cNvSpPr/>
            <p:nvPr/>
          </p:nvSpPr>
          <p:spPr>
            <a:xfrm>
              <a:off x="6416076" y="1961495"/>
              <a:ext cx="371480" cy="347941"/>
            </a:xfrm>
            <a:custGeom>
              <a:avLst/>
              <a:gdLst/>
              <a:ahLst/>
              <a:cxnLst/>
              <a:rect l="l" t="t" r="r" b="b"/>
              <a:pathLst>
                <a:path w="13793" h="12919" fill="none" extrusionOk="0">
                  <a:moveTo>
                    <a:pt x="13598" y="6605"/>
                  </a:moveTo>
                  <a:lnTo>
                    <a:pt x="13598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4565" y="12918"/>
                  </a:lnTo>
                  <a:lnTo>
                    <a:pt x="9324" y="12918"/>
                  </a:lnTo>
                  <a:lnTo>
                    <a:pt x="932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598" y="6605"/>
                  </a:lnTo>
                  <a:lnTo>
                    <a:pt x="13598" y="660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7" name="Google Shape;1192;p90">
              <a:extLst>
                <a:ext uri="{FF2B5EF4-FFF2-40B4-BE49-F238E27FC236}">
                  <a16:creationId xmlns:a16="http://schemas.microsoft.com/office/drawing/2014/main" id="{697293AF-6408-4C42-2C7E-0CED4B1CFAA3}"/>
                </a:ext>
              </a:extLst>
            </p:cNvPr>
            <p:cNvSpPr/>
            <p:nvPr/>
          </p:nvSpPr>
          <p:spPr>
            <a:xfrm>
              <a:off x="6533771" y="2275393"/>
              <a:ext cx="136063" cy="23566"/>
            </a:xfrm>
            <a:custGeom>
              <a:avLst/>
              <a:gdLst/>
              <a:ahLst/>
              <a:cxnLst/>
              <a:rect l="l" t="t" r="r" b="b"/>
              <a:pathLst>
                <a:path w="5052" h="875" fill="none" extrusionOk="0">
                  <a:moveTo>
                    <a:pt x="5052" y="680"/>
                  </a:moveTo>
                  <a:lnTo>
                    <a:pt x="5052" y="680"/>
                  </a:lnTo>
                  <a:lnTo>
                    <a:pt x="5052" y="875"/>
                  </a:lnTo>
                  <a:lnTo>
                    <a:pt x="4857" y="875"/>
                  </a:lnTo>
                  <a:lnTo>
                    <a:pt x="195" y="875"/>
                  </a:lnTo>
                  <a:lnTo>
                    <a:pt x="195" y="875"/>
                  </a:lnTo>
                  <a:lnTo>
                    <a:pt x="98" y="875"/>
                  </a:lnTo>
                  <a:lnTo>
                    <a:pt x="1" y="680"/>
                  </a:lnTo>
                  <a:lnTo>
                    <a:pt x="1" y="680"/>
                  </a:lnTo>
                  <a:lnTo>
                    <a:pt x="98" y="486"/>
                  </a:lnTo>
                  <a:lnTo>
                    <a:pt x="195" y="195"/>
                  </a:lnTo>
                  <a:lnTo>
                    <a:pt x="486" y="98"/>
                  </a:lnTo>
                  <a:lnTo>
                    <a:pt x="778" y="0"/>
                  </a:lnTo>
                  <a:lnTo>
                    <a:pt x="4372" y="0"/>
                  </a:lnTo>
                  <a:lnTo>
                    <a:pt x="4372" y="0"/>
                  </a:lnTo>
                  <a:lnTo>
                    <a:pt x="4663" y="98"/>
                  </a:lnTo>
                  <a:lnTo>
                    <a:pt x="4857" y="195"/>
                  </a:lnTo>
                  <a:lnTo>
                    <a:pt x="5052" y="486"/>
                  </a:lnTo>
                  <a:lnTo>
                    <a:pt x="5052" y="680"/>
                  </a:lnTo>
                  <a:lnTo>
                    <a:pt x="5052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8" name="Google Shape;1193;p90">
              <a:extLst>
                <a:ext uri="{FF2B5EF4-FFF2-40B4-BE49-F238E27FC236}">
                  <a16:creationId xmlns:a16="http://schemas.microsoft.com/office/drawing/2014/main" id="{2EC45A47-A626-CBFC-2A79-BA4985AA35CB}"/>
                </a:ext>
              </a:extLst>
            </p:cNvPr>
            <p:cNvSpPr/>
            <p:nvPr/>
          </p:nvSpPr>
          <p:spPr>
            <a:xfrm>
              <a:off x="6570399" y="2236152"/>
              <a:ext cx="65419" cy="28791"/>
            </a:xfrm>
            <a:custGeom>
              <a:avLst/>
              <a:gdLst/>
              <a:ahLst/>
              <a:cxnLst/>
              <a:rect l="l" t="t" r="r" b="b"/>
              <a:pathLst>
                <a:path w="2429" h="1069" fill="none" extrusionOk="0">
                  <a:moveTo>
                    <a:pt x="2429" y="1069"/>
                  </a:moveTo>
                  <a:lnTo>
                    <a:pt x="1" y="1069"/>
                  </a:lnTo>
                  <a:lnTo>
                    <a:pt x="195" y="1"/>
                  </a:lnTo>
                  <a:lnTo>
                    <a:pt x="2137" y="1"/>
                  </a:lnTo>
                  <a:lnTo>
                    <a:pt x="2429" y="10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29" name="Google Shape;1194;p90">
              <a:extLst>
                <a:ext uri="{FF2B5EF4-FFF2-40B4-BE49-F238E27FC236}">
                  <a16:creationId xmlns:a16="http://schemas.microsoft.com/office/drawing/2014/main" id="{F5530629-3B0F-EB78-626B-DB93D2CE71E9}"/>
                </a:ext>
              </a:extLst>
            </p:cNvPr>
            <p:cNvSpPr/>
            <p:nvPr/>
          </p:nvSpPr>
          <p:spPr>
            <a:xfrm>
              <a:off x="6426526" y="2194299"/>
              <a:ext cx="350553" cy="31403"/>
            </a:xfrm>
            <a:custGeom>
              <a:avLst/>
              <a:gdLst/>
              <a:ahLst/>
              <a:cxnLst/>
              <a:rect l="l" t="t" r="r" b="b"/>
              <a:pathLst>
                <a:path w="13016" h="1166" fill="none" extrusionOk="0">
                  <a:moveTo>
                    <a:pt x="13016" y="0"/>
                  </a:moveTo>
                  <a:lnTo>
                    <a:pt x="13016" y="583"/>
                  </a:lnTo>
                  <a:lnTo>
                    <a:pt x="13016" y="583"/>
                  </a:lnTo>
                  <a:lnTo>
                    <a:pt x="13016" y="777"/>
                  </a:lnTo>
                  <a:lnTo>
                    <a:pt x="12919" y="972"/>
                  </a:lnTo>
                  <a:lnTo>
                    <a:pt x="12724" y="1069"/>
                  </a:lnTo>
                  <a:lnTo>
                    <a:pt x="12530" y="1166"/>
                  </a:lnTo>
                  <a:lnTo>
                    <a:pt x="583" y="1166"/>
                  </a:lnTo>
                  <a:lnTo>
                    <a:pt x="583" y="1166"/>
                  </a:lnTo>
                  <a:lnTo>
                    <a:pt x="389" y="1069"/>
                  </a:lnTo>
                  <a:lnTo>
                    <a:pt x="195" y="972"/>
                  </a:lnTo>
                  <a:lnTo>
                    <a:pt x="98" y="777"/>
                  </a:lnTo>
                  <a:lnTo>
                    <a:pt x="1" y="583"/>
                  </a:lnTo>
                  <a:lnTo>
                    <a:pt x="1" y="0"/>
                  </a:lnTo>
                  <a:lnTo>
                    <a:pt x="1301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0" name="Google Shape;1195;p90">
              <a:extLst>
                <a:ext uri="{FF2B5EF4-FFF2-40B4-BE49-F238E27FC236}">
                  <a16:creationId xmlns:a16="http://schemas.microsoft.com/office/drawing/2014/main" id="{1BDE04BB-7BBA-AEAF-C9B8-9E22BA4BACD4}"/>
                </a:ext>
              </a:extLst>
            </p:cNvPr>
            <p:cNvSpPr/>
            <p:nvPr/>
          </p:nvSpPr>
          <p:spPr>
            <a:xfrm>
              <a:off x="6777052" y="219429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1" name="Google Shape;1196;p90">
              <a:extLst>
                <a:ext uri="{FF2B5EF4-FFF2-40B4-BE49-F238E27FC236}">
                  <a16:creationId xmlns:a16="http://schemas.microsoft.com/office/drawing/2014/main" id="{595DCB69-6A19-C072-C869-B140DA4F0B26}"/>
                </a:ext>
              </a:extLst>
            </p:cNvPr>
            <p:cNvSpPr/>
            <p:nvPr/>
          </p:nvSpPr>
          <p:spPr>
            <a:xfrm>
              <a:off x="6450065" y="2003348"/>
              <a:ext cx="146513" cy="149125"/>
            </a:xfrm>
            <a:custGeom>
              <a:avLst/>
              <a:gdLst/>
              <a:ahLst/>
              <a:cxnLst/>
              <a:rect l="l" t="t" r="r" b="b"/>
              <a:pathLst>
                <a:path w="5440" h="5537" extrusionOk="0">
                  <a:moveTo>
                    <a:pt x="2138" y="1846"/>
                  </a:moveTo>
                  <a:lnTo>
                    <a:pt x="2332" y="1943"/>
                  </a:lnTo>
                  <a:lnTo>
                    <a:pt x="2526" y="2137"/>
                  </a:lnTo>
                  <a:lnTo>
                    <a:pt x="2526" y="2428"/>
                  </a:lnTo>
                  <a:lnTo>
                    <a:pt x="2235" y="2525"/>
                  </a:lnTo>
                  <a:lnTo>
                    <a:pt x="1846" y="2525"/>
                  </a:lnTo>
                  <a:lnTo>
                    <a:pt x="1555" y="2331"/>
                  </a:lnTo>
                  <a:lnTo>
                    <a:pt x="1361" y="1943"/>
                  </a:lnTo>
                  <a:lnTo>
                    <a:pt x="1943" y="1846"/>
                  </a:lnTo>
                  <a:close/>
                  <a:moveTo>
                    <a:pt x="4080" y="2914"/>
                  </a:moveTo>
                  <a:lnTo>
                    <a:pt x="3886" y="3302"/>
                  </a:lnTo>
                  <a:lnTo>
                    <a:pt x="3594" y="3594"/>
                  </a:lnTo>
                  <a:lnTo>
                    <a:pt x="3303" y="3691"/>
                  </a:lnTo>
                  <a:lnTo>
                    <a:pt x="2915" y="3594"/>
                  </a:lnTo>
                  <a:lnTo>
                    <a:pt x="3012" y="3302"/>
                  </a:lnTo>
                  <a:lnTo>
                    <a:pt x="3109" y="3108"/>
                  </a:lnTo>
                  <a:lnTo>
                    <a:pt x="3303" y="3011"/>
                  </a:lnTo>
                  <a:lnTo>
                    <a:pt x="3497" y="2914"/>
                  </a:lnTo>
                  <a:close/>
                  <a:moveTo>
                    <a:pt x="2720" y="4565"/>
                  </a:moveTo>
                  <a:lnTo>
                    <a:pt x="3109" y="4662"/>
                  </a:lnTo>
                  <a:lnTo>
                    <a:pt x="3497" y="4759"/>
                  </a:lnTo>
                  <a:lnTo>
                    <a:pt x="3886" y="4954"/>
                  </a:lnTo>
                  <a:lnTo>
                    <a:pt x="4177" y="5148"/>
                  </a:lnTo>
                  <a:lnTo>
                    <a:pt x="1263" y="5148"/>
                  </a:lnTo>
                  <a:lnTo>
                    <a:pt x="1555" y="4954"/>
                  </a:lnTo>
                  <a:lnTo>
                    <a:pt x="1943" y="4759"/>
                  </a:lnTo>
                  <a:lnTo>
                    <a:pt x="2332" y="4662"/>
                  </a:lnTo>
                  <a:lnTo>
                    <a:pt x="2720" y="4565"/>
                  </a:lnTo>
                  <a:close/>
                  <a:moveTo>
                    <a:pt x="292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2" name="Google Shape;1197;p90">
              <a:extLst>
                <a:ext uri="{FF2B5EF4-FFF2-40B4-BE49-F238E27FC236}">
                  <a16:creationId xmlns:a16="http://schemas.microsoft.com/office/drawing/2014/main" id="{EC10A6A5-0638-B52A-24EB-A06F93C95027}"/>
                </a:ext>
              </a:extLst>
            </p:cNvPr>
            <p:cNvSpPr/>
            <p:nvPr/>
          </p:nvSpPr>
          <p:spPr>
            <a:xfrm>
              <a:off x="6436431" y="2513547"/>
              <a:ext cx="146513" cy="149125"/>
            </a:xfrm>
            <a:custGeom>
              <a:avLst/>
              <a:gdLst/>
              <a:ahLst/>
              <a:cxnLst/>
              <a:rect l="l" t="t" r="r" b="b"/>
              <a:pathLst>
                <a:path w="5440" h="5537" fill="none" extrusionOk="0">
                  <a:moveTo>
                    <a:pt x="195" y="3011"/>
                  </a:move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875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2915" y="4080"/>
                  </a:lnTo>
                  <a:lnTo>
                    <a:pt x="3206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4177" y="2525"/>
                  </a:lnTo>
                  <a:lnTo>
                    <a:pt x="3886" y="2525"/>
                  </a:lnTo>
                  <a:lnTo>
                    <a:pt x="349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846" y="1457"/>
                  </a:lnTo>
                  <a:lnTo>
                    <a:pt x="1846" y="1457"/>
                  </a:lnTo>
                  <a:lnTo>
                    <a:pt x="1361" y="1457"/>
                  </a:lnTo>
                  <a:lnTo>
                    <a:pt x="1166" y="1457"/>
                  </a:lnTo>
                  <a:lnTo>
                    <a:pt x="1166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195" y="301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3" name="Google Shape;1198;p90">
              <a:extLst>
                <a:ext uri="{FF2B5EF4-FFF2-40B4-BE49-F238E27FC236}">
                  <a16:creationId xmlns:a16="http://schemas.microsoft.com/office/drawing/2014/main" id="{0B659F44-E1E1-18F7-3A5C-0E4B24E49A64}"/>
                </a:ext>
              </a:extLst>
            </p:cNvPr>
            <p:cNvSpPr/>
            <p:nvPr/>
          </p:nvSpPr>
          <p:spPr>
            <a:xfrm>
              <a:off x="6528546" y="2081802"/>
              <a:ext cx="31430" cy="20953"/>
            </a:xfrm>
            <a:custGeom>
              <a:avLst/>
              <a:gdLst/>
              <a:ahLst/>
              <a:cxnLst/>
              <a:rect l="l" t="t" r="r" b="b"/>
              <a:pathLst>
                <a:path w="1167" h="778" fill="none" extrusionOk="0">
                  <a:moveTo>
                    <a:pt x="195" y="195"/>
                  </a:moveTo>
                  <a:lnTo>
                    <a:pt x="195" y="195"/>
                  </a:lnTo>
                  <a:lnTo>
                    <a:pt x="389" y="98"/>
                  </a:lnTo>
                  <a:lnTo>
                    <a:pt x="583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972" y="389"/>
                  </a:lnTo>
                  <a:lnTo>
                    <a:pt x="680" y="681"/>
                  </a:lnTo>
                  <a:lnTo>
                    <a:pt x="389" y="778"/>
                  </a:lnTo>
                  <a:lnTo>
                    <a:pt x="1" y="681"/>
                  </a:lnTo>
                  <a:lnTo>
                    <a:pt x="1" y="681"/>
                  </a:lnTo>
                  <a:lnTo>
                    <a:pt x="98" y="389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4" name="Google Shape;1199;p90">
              <a:extLst>
                <a:ext uri="{FF2B5EF4-FFF2-40B4-BE49-F238E27FC236}">
                  <a16:creationId xmlns:a16="http://schemas.microsoft.com/office/drawing/2014/main" id="{5D3A0C73-2D7B-D741-398F-246F69F65ED7}"/>
                </a:ext>
              </a:extLst>
            </p:cNvPr>
            <p:cNvSpPr/>
            <p:nvPr/>
          </p:nvSpPr>
          <p:spPr>
            <a:xfrm>
              <a:off x="6484080" y="2126295"/>
              <a:ext cx="78508" cy="15702"/>
            </a:xfrm>
            <a:custGeom>
              <a:avLst/>
              <a:gdLst/>
              <a:ahLst/>
              <a:cxnLst/>
              <a:rect l="l" t="t" r="r" b="b"/>
              <a:pathLst>
                <a:path w="2915" h="583" fill="none" extrusionOk="0">
                  <a:moveTo>
                    <a:pt x="1457" y="0"/>
                  </a:moveTo>
                  <a:lnTo>
                    <a:pt x="1457" y="0"/>
                  </a:lnTo>
                  <a:lnTo>
                    <a:pt x="1846" y="97"/>
                  </a:lnTo>
                  <a:lnTo>
                    <a:pt x="2234" y="194"/>
                  </a:lnTo>
                  <a:lnTo>
                    <a:pt x="2623" y="389"/>
                  </a:lnTo>
                  <a:lnTo>
                    <a:pt x="2914" y="583"/>
                  </a:lnTo>
                  <a:lnTo>
                    <a:pt x="0" y="583"/>
                  </a:lnTo>
                  <a:lnTo>
                    <a:pt x="0" y="583"/>
                  </a:lnTo>
                  <a:lnTo>
                    <a:pt x="292" y="389"/>
                  </a:lnTo>
                  <a:lnTo>
                    <a:pt x="680" y="194"/>
                  </a:lnTo>
                  <a:lnTo>
                    <a:pt x="1069" y="97"/>
                  </a:lnTo>
                  <a:lnTo>
                    <a:pt x="1457" y="0"/>
                  </a:lnTo>
                  <a:lnTo>
                    <a:pt x="145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5" name="Google Shape;1200;p90">
              <a:extLst>
                <a:ext uri="{FF2B5EF4-FFF2-40B4-BE49-F238E27FC236}">
                  <a16:creationId xmlns:a16="http://schemas.microsoft.com/office/drawing/2014/main" id="{25653D83-AC53-07B7-8B71-2BE345A9CAE7}"/>
                </a:ext>
              </a:extLst>
            </p:cNvPr>
            <p:cNvSpPr/>
            <p:nvPr/>
          </p:nvSpPr>
          <p:spPr>
            <a:xfrm>
              <a:off x="6486693" y="2053038"/>
              <a:ext cx="31430" cy="18341"/>
            </a:xfrm>
            <a:custGeom>
              <a:avLst/>
              <a:gdLst/>
              <a:ahLst/>
              <a:cxnLst/>
              <a:rect l="l" t="t" r="r" b="b"/>
              <a:pathLst>
                <a:path w="1167" h="681" fill="none" extrusionOk="0">
                  <a:moveTo>
                    <a:pt x="486" y="680"/>
                  </a:moveTo>
                  <a:lnTo>
                    <a:pt x="486" y="680"/>
                  </a:lnTo>
                  <a:lnTo>
                    <a:pt x="195" y="486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583" y="1"/>
                  </a:lnTo>
                  <a:lnTo>
                    <a:pt x="583" y="1"/>
                  </a:lnTo>
                  <a:lnTo>
                    <a:pt x="778" y="1"/>
                  </a:lnTo>
                  <a:lnTo>
                    <a:pt x="972" y="98"/>
                  </a:lnTo>
                  <a:lnTo>
                    <a:pt x="1166" y="292"/>
                  </a:lnTo>
                  <a:lnTo>
                    <a:pt x="1166" y="583"/>
                  </a:lnTo>
                  <a:lnTo>
                    <a:pt x="1166" y="583"/>
                  </a:lnTo>
                  <a:lnTo>
                    <a:pt x="875" y="680"/>
                  </a:lnTo>
                  <a:lnTo>
                    <a:pt x="486" y="680"/>
                  </a:lnTo>
                  <a:lnTo>
                    <a:pt x="486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36" name="Google Shape;1201;p90">
              <a:extLst>
                <a:ext uri="{FF2B5EF4-FFF2-40B4-BE49-F238E27FC236}">
                  <a16:creationId xmlns:a16="http://schemas.microsoft.com/office/drawing/2014/main" id="{CED96734-4983-38DF-3312-30DBABBACB4C}"/>
                </a:ext>
              </a:extLst>
            </p:cNvPr>
            <p:cNvSpPr/>
            <p:nvPr/>
          </p:nvSpPr>
          <p:spPr>
            <a:xfrm>
              <a:off x="6499782" y="207135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2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0" name="Google Shape;3310;p128"/>
          <p:cNvSpPr txBox="1">
            <a:spLocks noGrp="1"/>
          </p:cNvSpPr>
          <p:nvPr>
            <p:ph type="body" idx="1"/>
          </p:nvPr>
        </p:nvSpPr>
        <p:spPr>
          <a:xfrm>
            <a:off x="974475" y="808801"/>
            <a:ext cx="9231123" cy="47204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 marL="0" indent="0">
              <a:buNone/>
            </a:pPr>
            <a:r>
              <a:rPr lang="pt-BR" sz="2000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Estratégia do Software</a:t>
            </a:r>
            <a:endParaRPr sz="2000" b="1">
              <a:solidFill>
                <a:schemeClr val="accent5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Correlacionar os dados da localização da propriedade do produtor rural;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Dos financiamentos obtidos e eventuais sinistros;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Históricos das safras na região;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Condições climáticas históricas;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Situação do solo;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Produtividade das safras nessa região;</a:t>
            </a:r>
          </a:p>
          <a:p>
            <a:pPr indent="-406390">
              <a:spcBef>
                <a:spcPts val="2133"/>
              </a:spcBef>
              <a:buSzPts val="1200"/>
            </a:pPr>
            <a:r>
              <a:rPr lang="pt-BR" sz="1600">
                <a:uFill>
                  <a:noFill/>
                </a:uFill>
              </a:rPr>
              <a:t>Mapas das propriedades;</a:t>
            </a:r>
          </a:p>
          <a:p>
            <a:pPr marL="0" indent="0">
              <a:spcBef>
                <a:spcPts val="2133"/>
              </a:spcBef>
              <a:buNone/>
            </a:pPr>
            <a:endParaRPr/>
          </a:p>
          <a:p>
            <a:pPr marL="0" indent="0">
              <a:spcBef>
                <a:spcPts val="2133"/>
              </a:spcBef>
              <a:buNone/>
            </a:pPr>
            <a:endParaRPr/>
          </a:p>
          <a:p>
            <a:pPr marL="0" indent="0">
              <a:spcBef>
                <a:spcPts val="2133"/>
              </a:spcBef>
              <a:spcAft>
                <a:spcPts val="2133"/>
              </a:spcAft>
              <a:buNone/>
            </a:pPr>
            <a:endParaRPr/>
          </a:p>
        </p:txBody>
      </p:sp>
      <p:grpSp>
        <p:nvGrpSpPr>
          <p:cNvPr id="4" name="Google Shape;10639;p145">
            <a:extLst>
              <a:ext uri="{FF2B5EF4-FFF2-40B4-BE49-F238E27FC236}">
                <a16:creationId xmlns:a16="http://schemas.microsoft.com/office/drawing/2014/main" id="{7AC46846-3555-0C96-92FA-9D1B07E82EF1}"/>
              </a:ext>
            </a:extLst>
          </p:cNvPr>
          <p:cNvGrpSpPr/>
          <p:nvPr/>
        </p:nvGrpSpPr>
        <p:grpSpPr>
          <a:xfrm>
            <a:off x="6842224" y="2668185"/>
            <a:ext cx="3520976" cy="3707416"/>
            <a:chOff x="4206459" y="1191441"/>
            <a:chExt cx="712557" cy="785901"/>
          </a:xfrm>
          <a:solidFill>
            <a:schemeClr val="accent2"/>
          </a:solidFill>
        </p:grpSpPr>
        <p:sp>
          <p:nvSpPr>
            <p:cNvPr id="5" name="Google Shape;10640;p145">
              <a:extLst>
                <a:ext uri="{FF2B5EF4-FFF2-40B4-BE49-F238E27FC236}">
                  <a16:creationId xmlns:a16="http://schemas.microsoft.com/office/drawing/2014/main" id="{EB53C882-A13E-33E2-2A93-3BF0A0F61D44}"/>
                </a:ext>
              </a:extLst>
            </p:cNvPr>
            <p:cNvSpPr/>
            <p:nvPr/>
          </p:nvSpPr>
          <p:spPr>
            <a:xfrm>
              <a:off x="4548248" y="1328649"/>
              <a:ext cx="325201" cy="322547"/>
            </a:xfrm>
            <a:custGeom>
              <a:avLst/>
              <a:gdLst/>
              <a:ahLst/>
              <a:cxnLst/>
              <a:rect l="l" t="t" r="r" b="b"/>
              <a:pathLst>
                <a:path w="25486" h="25278" extrusionOk="0">
                  <a:moveTo>
                    <a:pt x="12746" y="4905"/>
                  </a:moveTo>
                  <a:cubicBezTo>
                    <a:pt x="13701" y="4905"/>
                    <a:pt x="14672" y="5083"/>
                    <a:pt x="15613" y="5460"/>
                  </a:cubicBezTo>
                  <a:cubicBezTo>
                    <a:pt x="19580" y="7047"/>
                    <a:pt x="21508" y="11545"/>
                    <a:pt x="19923" y="15511"/>
                  </a:cubicBezTo>
                  <a:cubicBezTo>
                    <a:pt x="18714" y="18534"/>
                    <a:pt x="15811" y="20374"/>
                    <a:pt x="12742" y="20374"/>
                  </a:cubicBezTo>
                  <a:cubicBezTo>
                    <a:pt x="11786" y="20374"/>
                    <a:pt x="10814" y="20196"/>
                    <a:pt x="9873" y="19819"/>
                  </a:cubicBezTo>
                  <a:cubicBezTo>
                    <a:pt x="5908" y="18234"/>
                    <a:pt x="3978" y="13734"/>
                    <a:pt x="5563" y="9769"/>
                  </a:cubicBezTo>
                  <a:cubicBezTo>
                    <a:pt x="6772" y="6745"/>
                    <a:pt x="9676" y="4905"/>
                    <a:pt x="12746" y="4905"/>
                  </a:cubicBezTo>
                  <a:close/>
                  <a:moveTo>
                    <a:pt x="15551" y="1"/>
                  </a:moveTo>
                  <a:cubicBezTo>
                    <a:pt x="15240" y="1"/>
                    <a:pt x="14946" y="187"/>
                    <a:pt x="14824" y="492"/>
                  </a:cubicBezTo>
                  <a:lnTo>
                    <a:pt x="14047" y="2435"/>
                  </a:lnTo>
                  <a:cubicBezTo>
                    <a:pt x="13612" y="2378"/>
                    <a:pt x="13174" y="2350"/>
                    <a:pt x="12736" y="2350"/>
                  </a:cubicBezTo>
                  <a:cubicBezTo>
                    <a:pt x="12218" y="2350"/>
                    <a:pt x="11700" y="2390"/>
                    <a:pt x="11187" y="2469"/>
                  </a:cubicBezTo>
                  <a:lnTo>
                    <a:pt x="10364" y="547"/>
                  </a:lnTo>
                  <a:cubicBezTo>
                    <a:pt x="10238" y="251"/>
                    <a:pt x="9949" y="73"/>
                    <a:pt x="9646" y="73"/>
                  </a:cubicBezTo>
                  <a:cubicBezTo>
                    <a:pt x="9543" y="73"/>
                    <a:pt x="9438" y="93"/>
                    <a:pt x="9338" y="137"/>
                  </a:cubicBezTo>
                  <a:lnTo>
                    <a:pt x="6036" y="1553"/>
                  </a:lnTo>
                  <a:cubicBezTo>
                    <a:pt x="5640" y="1722"/>
                    <a:pt x="5456" y="2182"/>
                    <a:pt x="5626" y="2579"/>
                  </a:cubicBezTo>
                  <a:lnTo>
                    <a:pt x="6449" y="4501"/>
                  </a:lnTo>
                  <a:cubicBezTo>
                    <a:pt x="5690" y="5085"/>
                    <a:pt x="5019" y="5775"/>
                    <a:pt x="4452" y="6549"/>
                  </a:cubicBezTo>
                  <a:lnTo>
                    <a:pt x="2510" y="5772"/>
                  </a:lnTo>
                  <a:cubicBezTo>
                    <a:pt x="2414" y="5734"/>
                    <a:pt x="2316" y="5716"/>
                    <a:pt x="2219" y="5716"/>
                  </a:cubicBezTo>
                  <a:cubicBezTo>
                    <a:pt x="1910" y="5716"/>
                    <a:pt x="1616" y="5901"/>
                    <a:pt x="1493" y="6208"/>
                  </a:cubicBezTo>
                  <a:lnTo>
                    <a:pt x="161" y="9542"/>
                  </a:lnTo>
                  <a:cubicBezTo>
                    <a:pt x="0" y="9944"/>
                    <a:pt x="194" y="10398"/>
                    <a:pt x="596" y="10558"/>
                  </a:cubicBezTo>
                  <a:lnTo>
                    <a:pt x="2537" y="11335"/>
                  </a:lnTo>
                  <a:cubicBezTo>
                    <a:pt x="2415" y="12285"/>
                    <a:pt x="2426" y="13249"/>
                    <a:pt x="2572" y="14195"/>
                  </a:cubicBezTo>
                  <a:lnTo>
                    <a:pt x="651" y="15018"/>
                  </a:lnTo>
                  <a:cubicBezTo>
                    <a:pt x="253" y="15189"/>
                    <a:pt x="71" y="15649"/>
                    <a:pt x="241" y="16046"/>
                  </a:cubicBezTo>
                  <a:lnTo>
                    <a:pt x="1655" y="19347"/>
                  </a:lnTo>
                  <a:cubicBezTo>
                    <a:pt x="1781" y="19643"/>
                    <a:pt x="2070" y="19821"/>
                    <a:pt x="2373" y="19821"/>
                  </a:cubicBezTo>
                  <a:cubicBezTo>
                    <a:pt x="2476" y="19821"/>
                    <a:pt x="2581" y="19800"/>
                    <a:pt x="2681" y="19756"/>
                  </a:cubicBezTo>
                  <a:lnTo>
                    <a:pt x="4603" y="18933"/>
                  </a:lnTo>
                  <a:cubicBezTo>
                    <a:pt x="5189" y="19692"/>
                    <a:pt x="5879" y="20365"/>
                    <a:pt x="6651" y="20930"/>
                  </a:cubicBezTo>
                  <a:lnTo>
                    <a:pt x="5874" y="22873"/>
                  </a:lnTo>
                  <a:cubicBezTo>
                    <a:pt x="5714" y="23273"/>
                    <a:pt x="5909" y="23728"/>
                    <a:pt x="6310" y="23888"/>
                  </a:cubicBezTo>
                  <a:lnTo>
                    <a:pt x="9645" y="25222"/>
                  </a:lnTo>
                  <a:cubicBezTo>
                    <a:pt x="9740" y="25260"/>
                    <a:pt x="9838" y="25278"/>
                    <a:pt x="9935" y="25278"/>
                  </a:cubicBezTo>
                  <a:cubicBezTo>
                    <a:pt x="10245" y="25278"/>
                    <a:pt x="10538" y="25092"/>
                    <a:pt x="10660" y="24786"/>
                  </a:cubicBezTo>
                  <a:lnTo>
                    <a:pt x="11437" y="22845"/>
                  </a:lnTo>
                  <a:cubicBezTo>
                    <a:pt x="11871" y="22901"/>
                    <a:pt x="12308" y="22929"/>
                    <a:pt x="12745" y="22929"/>
                  </a:cubicBezTo>
                  <a:cubicBezTo>
                    <a:pt x="13264" y="22929"/>
                    <a:pt x="13784" y="22889"/>
                    <a:pt x="14299" y="22810"/>
                  </a:cubicBezTo>
                  <a:lnTo>
                    <a:pt x="15122" y="24732"/>
                  </a:lnTo>
                  <a:cubicBezTo>
                    <a:pt x="15248" y="25028"/>
                    <a:pt x="15536" y="25206"/>
                    <a:pt x="15839" y="25206"/>
                  </a:cubicBezTo>
                  <a:cubicBezTo>
                    <a:pt x="15943" y="25206"/>
                    <a:pt x="16047" y="25185"/>
                    <a:pt x="16148" y="25142"/>
                  </a:cubicBezTo>
                  <a:lnTo>
                    <a:pt x="19449" y="23728"/>
                  </a:lnTo>
                  <a:cubicBezTo>
                    <a:pt x="19846" y="23558"/>
                    <a:pt x="20030" y="23098"/>
                    <a:pt x="19860" y="22701"/>
                  </a:cubicBezTo>
                  <a:lnTo>
                    <a:pt x="19037" y="20780"/>
                  </a:lnTo>
                  <a:cubicBezTo>
                    <a:pt x="19794" y="20194"/>
                    <a:pt x="20467" y="19503"/>
                    <a:pt x="21034" y="18732"/>
                  </a:cubicBezTo>
                  <a:lnTo>
                    <a:pt x="22975" y="19508"/>
                  </a:lnTo>
                  <a:cubicBezTo>
                    <a:pt x="23070" y="19546"/>
                    <a:pt x="23168" y="19564"/>
                    <a:pt x="23265" y="19564"/>
                  </a:cubicBezTo>
                  <a:cubicBezTo>
                    <a:pt x="23576" y="19564"/>
                    <a:pt x="23869" y="19378"/>
                    <a:pt x="23992" y="19073"/>
                  </a:cubicBezTo>
                  <a:lnTo>
                    <a:pt x="25326" y="15737"/>
                  </a:lnTo>
                  <a:cubicBezTo>
                    <a:pt x="25486" y="15337"/>
                    <a:pt x="25290" y="14882"/>
                    <a:pt x="24890" y="14722"/>
                  </a:cubicBezTo>
                  <a:lnTo>
                    <a:pt x="22948" y="13945"/>
                  </a:lnTo>
                  <a:cubicBezTo>
                    <a:pt x="23071" y="12994"/>
                    <a:pt x="23060" y="12032"/>
                    <a:pt x="22914" y="11084"/>
                  </a:cubicBezTo>
                  <a:lnTo>
                    <a:pt x="24835" y="10261"/>
                  </a:lnTo>
                  <a:cubicBezTo>
                    <a:pt x="25231" y="10091"/>
                    <a:pt x="25415" y="9631"/>
                    <a:pt x="25245" y="9234"/>
                  </a:cubicBezTo>
                  <a:lnTo>
                    <a:pt x="23830" y="5934"/>
                  </a:lnTo>
                  <a:cubicBezTo>
                    <a:pt x="23703" y="5637"/>
                    <a:pt x="23414" y="5459"/>
                    <a:pt x="23111" y="5459"/>
                  </a:cubicBezTo>
                  <a:cubicBezTo>
                    <a:pt x="23008" y="5459"/>
                    <a:pt x="22904" y="5479"/>
                    <a:pt x="22803" y="5522"/>
                  </a:cubicBezTo>
                  <a:lnTo>
                    <a:pt x="20882" y="6347"/>
                  </a:lnTo>
                  <a:cubicBezTo>
                    <a:pt x="20297" y="5588"/>
                    <a:pt x="19607" y="4915"/>
                    <a:pt x="18835" y="4348"/>
                  </a:cubicBezTo>
                  <a:lnTo>
                    <a:pt x="19610" y="2408"/>
                  </a:lnTo>
                  <a:cubicBezTo>
                    <a:pt x="19770" y="2006"/>
                    <a:pt x="19577" y="1551"/>
                    <a:pt x="19175" y="1391"/>
                  </a:cubicBezTo>
                  <a:lnTo>
                    <a:pt x="15841" y="57"/>
                  </a:lnTo>
                  <a:cubicBezTo>
                    <a:pt x="15745" y="19"/>
                    <a:pt x="15647" y="1"/>
                    <a:pt x="1555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445D7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10641;p145">
              <a:extLst>
                <a:ext uri="{FF2B5EF4-FFF2-40B4-BE49-F238E27FC236}">
                  <a16:creationId xmlns:a16="http://schemas.microsoft.com/office/drawing/2014/main" id="{2AAC43E4-244E-EBE6-F1F5-15DFA6DC0361}"/>
                </a:ext>
              </a:extLst>
            </p:cNvPr>
            <p:cNvSpPr/>
            <p:nvPr/>
          </p:nvSpPr>
          <p:spPr>
            <a:xfrm>
              <a:off x="4557499" y="1656607"/>
              <a:ext cx="306674" cy="306648"/>
            </a:xfrm>
            <a:custGeom>
              <a:avLst/>
              <a:gdLst/>
              <a:ahLst/>
              <a:cxnLst/>
              <a:rect l="l" t="t" r="r" b="b"/>
              <a:pathLst>
                <a:path w="24034" h="24032" extrusionOk="0">
                  <a:moveTo>
                    <a:pt x="12017" y="4775"/>
                  </a:moveTo>
                  <a:cubicBezTo>
                    <a:pt x="16016" y="4775"/>
                    <a:pt x="19258" y="8018"/>
                    <a:pt x="19258" y="12017"/>
                  </a:cubicBezTo>
                  <a:cubicBezTo>
                    <a:pt x="19258" y="16015"/>
                    <a:pt x="16016" y="19256"/>
                    <a:pt x="12019" y="19256"/>
                  </a:cubicBezTo>
                  <a:lnTo>
                    <a:pt x="12017" y="19256"/>
                  </a:lnTo>
                  <a:cubicBezTo>
                    <a:pt x="8019" y="19256"/>
                    <a:pt x="4778" y="16015"/>
                    <a:pt x="4778" y="12017"/>
                  </a:cubicBezTo>
                  <a:cubicBezTo>
                    <a:pt x="4778" y="8018"/>
                    <a:pt x="8019" y="4775"/>
                    <a:pt x="12017" y="4775"/>
                  </a:cubicBezTo>
                  <a:close/>
                  <a:moveTo>
                    <a:pt x="10336" y="0"/>
                  </a:moveTo>
                  <a:cubicBezTo>
                    <a:pt x="9932" y="0"/>
                    <a:pt x="9604" y="327"/>
                    <a:pt x="9604" y="732"/>
                  </a:cubicBezTo>
                  <a:lnTo>
                    <a:pt x="9604" y="2689"/>
                  </a:lnTo>
                  <a:cubicBezTo>
                    <a:pt x="8734" y="2913"/>
                    <a:pt x="7902" y="3259"/>
                    <a:pt x="7128" y="3714"/>
                  </a:cubicBezTo>
                  <a:lnTo>
                    <a:pt x="5745" y="2330"/>
                  </a:lnTo>
                  <a:cubicBezTo>
                    <a:pt x="5602" y="2187"/>
                    <a:pt x="5415" y="2115"/>
                    <a:pt x="5228" y="2115"/>
                  </a:cubicBezTo>
                  <a:cubicBezTo>
                    <a:pt x="5040" y="2115"/>
                    <a:pt x="4853" y="2187"/>
                    <a:pt x="4710" y="2330"/>
                  </a:cubicBezTo>
                  <a:lnTo>
                    <a:pt x="2332" y="4708"/>
                  </a:lnTo>
                  <a:cubicBezTo>
                    <a:pt x="2046" y="4995"/>
                    <a:pt x="2046" y="5457"/>
                    <a:pt x="2332" y="5744"/>
                  </a:cubicBezTo>
                  <a:lnTo>
                    <a:pt x="3716" y="7128"/>
                  </a:lnTo>
                  <a:cubicBezTo>
                    <a:pt x="3260" y="7900"/>
                    <a:pt x="2915" y="8734"/>
                    <a:pt x="2691" y="9602"/>
                  </a:cubicBezTo>
                  <a:lnTo>
                    <a:pt x="734" y="9602"/>
                  </a:lnTo>
                  <a:cubicBezTo>
                    <a:pt x="329" y="9602"/>
                    <a:pt x="1" y="9930"/>
                    <a:pt x="1" y="10335"/>
                  </a:cubicBezTo>
                  <a:lnTo>
                    <a:pt x="1" y="13698"/>
                  </a:lnTo>
                  <a:cubicBezTo>
                    <a:pt x="1" y="14101"/>
                    <a:pt x="329" y="14430"/>
                    <a:pt x="734" y="14430"/>
                  </a:cubicBezTo>
                  <a:lnTo>
                    <a:pt x="2691" y="14430"/>
                  </a:lnTo>
                  <a:cubicBezTo>
                    <a:pt x="2915" y="15298"/>
                    <a:pt x="3260" y="16132"/>
                    <a:pt x="3716" y="16904"/>
                  </a:cubicBezTo>
                  <a:lnTo>
                    <a:pt x="2332" y="18289"/>
                  </a:lnTo>
                  <a:cubicBezTo>
                    <a:pt x="2046" y="18574"/>
                    <a:pt x="2046" y="19038"/>
                    <a:pt x="2332" y="19323"/>
                  </a:cubicBezTo>
                  <a:lnTo>
                    <a:pt x="4710" y="21701"/>
                  </a:lnTo>
                  <a:cubicBezTo>
                    <a:pt x="4853" y="21845"/>
                    <a:pt x="5040" y="21916"/>
                    <a:pt x="5228" y="21916"/>
                  </a:cubicBezTo>
                  <a:cubicBezTo>
                    <a:pt x="5415" y="21916"/>
                    <a:pt x="5602" y="21845"/>
                    <a:pt x="5745" y="21701"/>
                  </a:cubicBezTo>
                  <a:lnTo>
                    <a:pt x="7128" y="20318"/>
                  </a:lnTo>
                  <a:cubicBezTo>
                    <a:pt x="7902" y="20774"/>
                    <a:pt x="8736" y="21118"/>
                    <a:pt x="9604" y="21343"/>
                  </a:cubicBezTo>
                  <a:lnTo>
                    <a:pt x="9604" y="23299"/>
                  </a:lnTo>
                  <a:cubicBezTo>
                    <a:pt x="9604" y="23705"/>
                    <a:pt x="9932" y="24031"/>
                    <a:pt x="10336" y="24031"/>
                  </a:cubicBezTo>
                  <a:lnTo>
                    <a:pt x="13699" y="24031"/>
                  </a:lnTo>
                  <a:cubicBezTo>
                    <a:pt x="14104" y="24031"/>
                    <a:pt x="14432" y="23705"/>
                    <a:pt x="14432" y="23299"/>
                  </a:cubicBezTo>
                  <a:lnTo>
                    <a:pt x="14432" y="21343"/>
                  </a:lnTo>
                  <a:cubicBezTo>
                    <a:pt x="15300" y="21118"/>
                    <a:pt x="16134" y="20773"/>
                    <a:pt x="16906" y="20318"/>
                  </a:cubicBezTo>
                  <a:lnTo>
                    <a:pt x="18290" y="21701"/>
                  </a:lnTo>
                  <a:cubicBezTo>
                    <a:pt x="18433" y="21844"/>
                    <a:pt x="18620" y="21915"/>
                    <a:pt x="18808" y="21915"/>
                  </a:cubicBezTo>
                  <a:cubicBezTo>
                    <a:pt x="18995" y="21915"/>
                    <a:pt x="19182" y="21844"/>
                    <a:pt x="19326" y="21701"/>
                  </a:cubicBezTo>
                  <a:lnTo>
                    <a:pt x="21704" y="19323"/>
                  </a:lnTo>
                  <a:cubicBezTo>
                    <a:pt x="21989" y="19037"/>
                    <a:pt x="21989" y="18574"/>
                    <a:pt x="21704" y="18287"/>
                  </a:cubicBezTo>
                  <a:lnTo>
                    <a:pt x="20320" y="16904"/>
                  </a:lnTo>
                  <a:cubicBezTo>
                    <a:pt x="20775" y="16130"/>
                    <a:pt x="21121" y="15298"/>
                    <a:pt x="21345" y="14430"/>
                  </a:cubicBezTo>
                  <a:lnTo>
                    <a:pt x="23302" y="14430"/>
                  </a:lnTo>
                  <a:cubicBezTo>
                    <a:pt x="23705" y="14430"/>
                    <a:pt x="24034" y="14101"/>
                    <a:pt x="24034" y="13696"/>
                  </a:cubicBezTo>
                  <a:lnTo>
                    <a:pt x="24034" y="10334"/>
                  </a:lnTo>
                  <a:cubicBezTo>
                    <a:pt x="24034" y="9930"/>
                    <a:pt x="23705" y="9602"/>
                    <a:pt x="23302" y="9602"/>
                  </a:cubicBezTo>
                  <a:lnTo>
                    <a:pt x="21343" y="9602"/>
                  </a:lnTo>
                  <a:cubicBezTo>
                    <a:pt x="21121" y="8734"/>
                    <a:pt x="20775" y="7900"/>
                    <a:pt x="20320" y="7128"/>
                  </a:cubicBezTo>
                  <a:lnTo>
                    <a:pt x="21704" y="5744"/>
                  </a:lnTo>
                  <a:cubicBezTo>
                    <a:pt x="21989" y="5457"/>
                    <a:pt x="21989" y="4995"/>
                    <a:pt x="21704" y="4708"/>
                  </a:cubicBezTo>
                  <a:lnTo>
                    <a:pt x="19326" y="2330"/>
                  </a:lnTo>
                  <a:cubicBezTo>
                    <a:pt x="19182" y="2187"/>
                    <a:pt x="18995" y="2115"/>
                    <a:pt x="18808" y="2115"/>
                  </a:cubicBezTo>
                  <a:cubicBezTo>
                    <a:pt x="18620" y="2115"/>
                    <a:pt x="18433" y="2187"/>
                    <a:pt x="18290" y="2330"/>
                  </a:cubicBezTo>
                  <a:lnTo>
                    <a:pt x="16906" y="3714"/>
                  </a:lnTo>
                  <a:cubicBezTo>
                    <a:pt x="16133" y="3259"/>
                    <a:pt x="15300" y="2913"/>
                    <a:pt x="14430" y="2689"/>
                  </a:cubicBezTo>
                  <a:lnTo>
                    <a:pt x="14430" y="732"/>
                  </a:lnTo>
                  <a:cubicBezTo>
                    <a:pt x="14430" y="327"/>
                    <a:pt x="14104" y="0"/>
                    <a:pt x="13699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869F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0642;p145">
              <a:extLst>
                <a:ext uri="{FF2B5EF4-FFF2-40B4-BE49-F238E27FC236}">
                  <a16:creationId xmlns:a16="http://schemas.microsoft.com/office/drawing/2014/main" id="{0E583EFC-81EF-403E-03FF-40F3D557461D}"/>
                </a:ext>
              </a:extLst>
            </p:cNvPr>
            <p:cNvSpPr/>
            <p:nvPr/>
          </p:nvSpPr>
          <p:spPr>
            <a:xfrm>
              <a:off x="4251067" y="1523035"/>
              <a:ext cx="327536" cy="325023"/>
            </a:xfrm>
            <a:custGeom>
              <a:avLst/>
              <a:gdLst/>
              <a:ahLst/>
              <a:cxnLst/>
              <a:rect l="l" t="t" r="r" b="b"/>
              <a:pathLst>
                <a:path w="25669" h="25472" extrusionOk="0">
                  <a:moveTo>
                    <a:pt x="12840" y="5002"/>
                  </a:moveTo>
                  <a:cubicBezTo>
                    <a:pt x="13949" y="5002"/>
                    <a:pt x="15075" y="5242"/>
                    <a:pt x="16144" y="5747"/>
                  </a:cubicBezTo>
                  <a:cubicBezTo>
                    <a:pt x="20003" y="7575"/>
                    <a:pt x="21651" y="12185"/>
                    <a:pt x="19822" y="16044"/>
                  </a:cubicBezTo>
                  <a:cubicBezTo>
                    <a:pt x="18501" y="18836"/>
                    <a:pt x="15726" y="20470"/>
                    <a:pt x="12830" y="20470"/>
                  </a:cubicBezTo>
                  <a:cubicBezTo>
                    <a:pt x="11721" y="20470"/>
                    <a:pt x="10595" y="20230"/>
                    <a:pt x="9525" y="19724"/>
                  </a:cubicBezTo>
                  <a:cubicBezTo>
                    <a:pt x="5666" y="17897"/>
                    <a:pt x="4018" y="13286"/>
                    <a:pt x="5845" y="9427"/>
                  </a:cubicBezTo>
                  <a:cubicBezTo>
                    <a:pt x="7167" y="6636"/>
                    <a:pt x="9944" y="5002"/>
                    <a:pt x="12840" y="5002"/>
                  </a:cubicBezTo>
                  <a:close/>
                  <a:moveTo>
                    <a:pt x="10471" y="1"/>
                  </a:moveTo>
                  <a:cubicBezTo>
                    <a:pt x="10383" y="1"/>
                    <a:pt x="10294" y="16"/>
                    <a:pt x="10208" y="47"/>
                  </a:cubicBezTo>
                  <a:lnTo>
                    <a:pt x="6824" y="1256"/>
                  </a:lnTo>
                  <a:cubicBezTo>
                    <a:pt x="6417" y="1401"/>
                    <a:pt x="6206" y="1848"/>
                    <a:pt x="6351" y="2255"/>
                  </a:cubicBezTo>
                  <a:lnTo>
                    <a:pt x="7054" y="4223"/>
                  </a:lnTo>
                  <a:cubicBezTo>
                    <a:pt x="6262" y="4761"/>
                    <a:pt x="5548" y="5408"/>
                    <a:pt x="4934" y="6145"/>
                  </a:cubicBezTo>
                  <a:lnTo>
                    <a:pt x="3045" y="5249"/>
                  </a:lnTo>
                  <a:cubicBezTo>
                    <a:pt x="2937" y="5199"/>
                    <a:pt x="2823" y="5174"/>
                    <a:pt x="2711" y="5174"/>
                  </a:cubicBezTo>
                  <a:cubicBezTo>
                    <a:pt x="2418" y="5174"/>
                    <a:pt x="2137" y="5340"/>
                    <a:pt x="2004" y="5623"/>
                  </a:cubicBezTo>
                  <a:lnTo>
                    <a:pt x="467" y="8868"/>
                  </a:lnTo>
                  <a:cubicBezTo>
                    <a:pt x="282" y="9259"/>
                    <a:pt x="449" y="9725"/>
                    <a:pt x="840" y="9909"/>
                  </a:cubicBezTo>
                  <a:lnTo>
                    <a:pt x="2729" y="10804"/>
                  </a:lnTo>
                  <a:cubicBezTo>
                    <a:pt x="2548" y="11744"/>
                    <a:pt x="2500" y="12707"/>
                    <a:pt x="2587" y="13661"/>
                  </a:cubicBezTo>
                  <a:lnTo>
                    <a:pt x="619" y="14364"/>
                  </a:lnTo>
                  <a:cubicBezTo>
                    <a:pt x="212" y="14510"/>
                    <a:pt x="1" y="14957"/>
                    <a:pt x="145" y="15363"/>
                  </a:cubicBezTo>
                  <a:lnTo>
                    <a:pt x="1354" y="18747"/>
                  </a:lnTo>
                  <a:cubicBezTo>
                    <a:pt x="1467" y="19067"/>
                    <a:pt x="1768" y="19265"/>
                    <a:pt x="2089" y="19265"/>
                  </a:cubicBezTo>
                  <a:cubicBezTo>
                    <a:pt x="2177" y="19265"/>
                    <a:pt x="2266" y="19251"/>
                    <a:pt x="2353" y="19219"/>
                  </a:cubicBezTo>
                  <a:lnTo>
                    <a:pt x="4321" y="18516"/>
                  </a:lnTo>
                  <a:cubicBezTo>
                    <a:pt x="4859" y="19309"/>
                    <a:pt x="5506" y="20023"/>
                    <a:pt x="6243" y="20637"/>
                  </a:cubicBezTo>
                  <a:lnTo>
                    <a:pt x="5347" y="22526"/>
                  </a:lnTo>
                  <a:cubicBezTo>
                    <a:pt x="5163" y="22917"/>
                    <a:pt x="5330" y="23383"/>
                    <a:pt x="5721" y="23567"/>
                  </a:cubicBezTo>
                  <a:lnTo>
                    <a:pt x="8966" y="25104"/>
                  </a:lnTo>
                  <a:cubicBezTo>
                    <a:pt x="9074" y="25155"/>
                    <a:pt x="9188" y="25179"/>
                    <a:pt x="9300" y="25179"/>
                  </a:cubicBezTo>
                  <a:cubicBezTo>
                    <a:pt x="9593" y="25179"/>
                    <a:pt x="9874" y="25014"/>
                    <a:pt x="10007" y="24731"/>
                  </a:cubicBezTo>
                  <a:lnTo>
                    <a:pt x="10902" y="22842"/>
                  </a:lnTo>
                  <a:cubicBezTo>
                    <a:pt x="11540" y="22964"/>
                    <a:pt x="12187" y="23026"/>
                    <a:pt x="12836" y="23026"/>
                  </a:cubicBezTo>
                  <a:cubicBezTo>
                    <a:pt x="13144" y="23026"/>
                    <a:pt x="13452" y="23012"/>
                    <a:pt x="13759" y="22984"/>
                  </a:cubicBezTo>
                  <a:lnTo>
                    <a:pt x="14462" y="24952"/>
                  </a:lnTo>
                  <a:cubicBezTo>
                    <a:pt x="14577" y="25272"/>
                    <a:pt x="14878" y="25471"/>
                    <a:pt x="15200" y="25471"/>
                  </a:cubicBezTo>
                  <a:cubicBezTo>
                    <a:pt x="15286" y="25471"/>
                    <a:pt x="15375" y="25457"/>
                    <a:pt x="15461" y="25426"/>
                  </a:cubicBezTo>
                  <a:lnTo>
                    <a:pt x="18845" y="24217"/>
                  </a:lnTo>
                  <a:cubicBezTo>
                    <a:pt x="19252" y="24071"/>
                    <a:pt x="19463" y="23625"/>
                    <a:pt x="19318" y="23218"/>
                  </a:cubicBezTo>
                  <a:lnTo>
                    <a:pt x="18615" y="21250"/>
                  </a:lnTo>
                  <a:cubicBezTo>
                    <a:pt x="19407" y="20712"/>
                    <a:pt x="20121" y="20065"/>
                    <a:pt x="20735" y="19328"/>
                  </a:cubicBezTo>
                  <a:lnTo>
                    <a:pt x="22624" y="20223"/>
                  </a:lnTo>
                  <a:cubicBezTo>
                    <a:pt x="22732" y="20274"/>
                    <a:pt x="22846" y="20298"/>
                    <a:pt x="22958" y="20298"/>
                  </a:cubicBezTo>
                  <a:cubicBezTo>
                    <a:pt x="23251" y="20298"/>
                    <a:pt x="23532" y="20133"/>
                    <a:pt x="23665" y="19850"/>
                  </a:cubicBezTo>
                  <a:lnTo>
                    <a:pt x="25202" y="16604"/>
                  </a:lnTo>
                  <a:cubicBezTo>
                    <a:pt x="25387" y="16214"/>
                    <a:pt x="25220" y="15748"/>
                    <a:pt x="24829" y="15564"/>
                  </a:cubicBezTo>
                  <a:lnTo>
                    <a:pt x="22940" y="14668"/>
                  </a:lnTo>
                  <a:cubicBezTo>
                    <a:pt x="23121" y="13727"/>
                    <a:pt x="23169" y="12766"/>
                    <a:pt x="23082" y="11812"/>
                  </a:cubicBezTo>
                  <a:lnTo>
                    <a:pt x="25050" y="11107"/>
                  </a:lnTo>
                  <a:cubicBezTo>
                    <a:pt x="25457" y="10963"/>
                    <a:pt x="25668" y="10515"/>
                    <a:pt x="25523" y="10108"/>
                  </a:cubicBezTo>
                  <a:lnTo>
                    <a:pt x="24315" y="6726"/>
                  </a:lnTo>
                  <a:cubicBezTo>
                    <a:pt x="24201" y="6406"/>
                    <a:pt x="23898" y="6207"/>
                    <a:pt x="23577" y="6207"/>
                  </a:cubicBezTo>
                  <a:cubicBezTo>
                    <a:pt x="23491" y="6207"/>
                    <a:pt x="23402" y="6221"/>
                    <a:pt x="23316" y="6252"/>
                  </a:cubicBezTo>
                  <a:lnTo>
                    <a:pt x="21348" y="6956"/>
                  </a:lnTo>
                  <a:cubicBezTo>
                    <a:pt x="20810" y="6162"/>
                    <a:pt x="20163" y="5450"/>
                    <a:pt x="19426" y="4836"/>
                  </a:cubicBezTo>
                  <a:lnTo>
                    <a:pt x="20320" y="2947"/>
                  </a:lnTo>
                  <a:cubicBezTo>
                    <a:pt x="20506" y="2556"/>
                    <a:pt x="20339" y="2090"/>
                    <a:pt x="19948" y="1906"/>
                  </a:cubicBezTo>
                  <a:lnTo>
                    <a:pt x="16703" y="369"/>
                  </a:lnTo>
                  <a:cubicBezTo>
                    <a:pt x="16595" y="318"/>
                    <a:pt x="16481" y="294"/>
                    <a:pt x="16369" y="294"/>
                  </a:cubicBezTo>
                  <a:cubicBezTo>
                    <a:pt x="16076" y="294"/>
                    <a:pt x="15795" y="459"/>
                    <a:pt x="15662" y="742"/>
                  </a:cubicBezTo>
                  <a:lnTo>
                    <a:pt x="14767" y="2631"/>
                  </a:lnTo>
                  <a:cubicBezTo>
                    <a:pt x="14130" y="2508"/>
                    <a:pt x="13485" y="2447"/>
                    <a:pt x="12839" y="2447"/>
                  </a:cubicBezTo>
                  <a:cubicBezTo>
                    <a:pt x="12529" y="2447"/>
                    <a:pt x="12219" y="2461"/>
                    <a:pt x="11910" y="2489"/>
                  </a:cubicBezTo>
                  <a:lnTo>
                    <a:pt x="11207" y="521"/>
                  </a:lnTo>
                  <a:cubicBezTo>
                    <a:pt x="11092" y="200"/>
                    <a:pt x="10791" y="1"/>
                    <a:pt x="10471" y="1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E3E9ED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0643;p145">
              <a:extLst>
                <a:ext uri="{FF2B5EF4-FFF2-40B4-BE49-F238E27FC236}">
                  <a16:creationId xmlns:a16="http://schemas.microsoft.com/office/drawing/2014/main" id="{E90FD834-BCD2-2278-11A9-387DF5296884}"/>
                </a:ext>
              </a:extLst>
            </p:cNvPr>
            <p:cNvSpPr/>
            <p:nvPr/>
          </p:nvSpPr>
          <p:spPr>
            <a:xfrm>
              <a:off x="4277366" y="1220917"/>
              <a:ext cx="292242" cy="292217"/>
            </a:xfrm>
            <a:custGeom>
              <a:avLst/>
              <a:gdLst/>
              <a:ahLst/>
              <a:cxnLst/>
              <a:rect l="l" t="t" r="r" b="b"/>
              <a:pathLst>
                <a:path w="22903" h="22901" extrusionOk="0">
                  <a:moveTo>
                    <a:pt x="11452" y="4551"/>
                  </a:moveTo>
                  <a:cubicBezTo>
                    <a:pt x="15263" y="4551"/>
                    <a:pt x="18352" y="7640"/>
                    <a:pt x="18352" y="11451"/>
                  </a:cubicBezTo>
                  <a:cubicBezTo>
                    <a:pt x="18352" y="15262"/>
                    <a:pt x="15263" y="18350"/>
                    <a:pt x="11452" y="18350"/>
                  </a:cubicBezTo>
                  <a:lnTo>
                    <a:pt x="11452" y="18351"/>
                  </a:lnTo>
                  <a:cubicBezTo>
                    <a:pt x="7640" y="18351"/>
                    <a:pt x="4552" y="15262"/>
                    <a:pt x="4552" y="11451"/>
                  </a:cubicBezTo>
                  <a:cubicBezTo>
                    <a:pt x="4552" y="7640"/>
                    <a:pt x="7640" y="4551"/>
                    <a:pt x="11452" y="4551"/>
                  </a:cubicBezTo>
                  <a:close/>
                  <a:moveTo>
                    <a:pt x="9850" y="0"/>
                  </a:moveTo>
                  <a:cubicBezTo>
                    <a:pt x="9464" y="0"/>
                    <a:pt x="9152" y="312"/>
                    <a:pt x="9152" y="698"/>
                  </a:cubicBezTo>
                  <a:lnTo>
                    <a:pt x="9152" y="2564"/>
                  </a:lnTo>
                  <a:cubicBezTo>
                    <a:pt x="8324" y="2777"/>
                    <a:pt x="7530" y="3105"/>
                    <a:pt x="6793" y="3539"/>
                  </a:cubicBezTo>
                  <a:lnTo>
                    <a:pt x="5474" y="2221"/>
                  </a:lnTo>
                  <a:cubicBezTo>
                    <a:pt x="5338" y="2085"/>
                    <a:pt x="5159" y="2017"/>
                    <a:pt x="4981" y="2017"/>
                  </a:cubicBezTo>
                  <a:cubicBezTo>
                    <a:pt x="4802" y="2017"/>
                    <a:pt x="4624" y="2085"/>
                    <a:pt x="4487" y="2221"/>
                  </a:cubicBezTo>
                  <a:lnTo>
                    <a:pt x="2222" y="4487"/>
                  </a:lnTo>
                  <a:cubicBezTo>
                    <a:pt x="1949" y="4759"/>
                    <a:pt x="1949" y="5201"/>
                    <a:pt x="2222" y="5473"/>
                  </a:cubicBezTo>
                  <a:lnTo>
                    <a:pt x="3541" y="6791"/>
                  </a:lnTo>
                  <a:cubicBezTo>
                    <a:pt x="3107" y="7528"/>
                    <a:pt x="2777" y="8322"/>
                    <a:pt x="2564" y="9150"/>
                  </a:cubicBezTo>
                  <a:lnTo>
                    <a:pt x="699" y="9150"/>
                  </a:lnTo>
                  <a:cubicBezTo>
                    <a:pt x="313" y="9150"/>
                    <a:pt x="1" y="9462"/>
                    <a:pt x="1" y="9848"/>
                  </a:cubicBezTo>
                  <a:lnTo>
                    <a:pt x="1" y="13053"/>
                  </a:lnTo>
                  <a:cubicBezTo>
                    <a:pt x="1" y="13438"/>
                    <a:pt x="313" y="13751"/>
                    <a:pt x="699" y="13751"/>
                  </a:cubicBezTo>
                  <a:lnTo>
                    <a:pt x="2564" y="13751"/>
                  </a:lnTo>
                  <a:cubicBezTo>
                    <a:pt x="2777" y="14579"/>
                    <a:pt x="3106" y="15373"/>
                    <a:pt x="3541" y="16109"/>
                  </a:cubicBezTo>
                  <a:lnTo>
                    <a:pt x="2222" y="17427"/>
                  </a:lnTo>
                  <a:cubicBezTo>
                    <a:pt x="1949" y="17701"/>
                    <a:pt x="1949" y="18142"/>
                    <a:pt x="2222" y="18415"/>
                  </a:cubicBezTo>
                  <a:lnTo>
                    <a:pt x="4487" y="20681"/>
                  </a:lnTo>
                  <a:cubicBezTo>
                    <a:pt x="4624" y="20817"/>
                    <a:pt x="4802" y="20885"/>
                    <a:pt x="4981" y="20885"/>
                  </a:cubicBezTo>
                  <a:cubicBezTo>
                    <a:pt x="5159" y="20885"/>
                    <a:pt x="5338" y="20817"/>
                    <a:pt x="5474" y="20681"/>
                  </a:cubicBezTo>
                  <a:lnTo>
                    <a:pt x="6793" y="19362"/>
                  </a:lnTo>
                  <a:cubicBezTo>
                    <a:pt x="7530" y="19796"/>
                    <a:pt x="8324" y="20124"/>
                    <a:pt x="9152" y="20339"/>
                  </a:cubicBezTo>
                  <a:lnTo>
                    <a:pt x="9152" y="22204"/>
                  </a:lnTo>
                  <a:cubicBezTo>
                    <a:pt x="9152" y="22588"/>
                    <a:pt x="9464" y="22901"/>
                    <a:pt x="9850" y="22901"/>
                  </a:cubicBezTo>
                  <a:lnTo>
                    <a:pt x="13055" y="22901"/>
                  </a:lnTo>
                  <a:cubicBezTo>
                    <a:pt x="13439" y="22901"/>
                    <a:pt x="13751" y="22588"/>
                    <a:pt x="13751" y="22204"/>
                  </a:cubicBezTo>
                  <a:lnTo>
                    <a:pt x="13751" y="20339"/>
                  </a:lnTo>
                  <a:cubicBezTo>
                    <a:pt x="14581" y="20124"/>
                    <a:pt x="15373" y="19796"/>
                    <a:pt x="16110" y="19362"/>
                  </a:cubicBezTo>
                  <a:lnTo>
                    <a:pt x="17429" y="20680"/>
                  </a:lnTo>
                  <a:cubicBezTo>
                    <a:pt x="17566" y="20816"/>
                    <a:pt x="17744" y="20884"/>
                    <a:pt x="17923" y="20884"/>
                  </a:cubicBezTo>
                  <a:cubicBezTo>
                    <a:pt x="18101" y="20884"/>
                    <a:pt x="18280" y="20816"/>
                    <a:pt x="18416" y="20680"/>
                  </a:cubicBezTo>
                  <a:lnTo>
                    <a:pt x="20682" y="18414"/>
                  </a:lnTo>
                  <a:cubicBezTo>
                    <a:pt x="20954" y="18142"/>
                    <a:pt x="20954" y="17700"/>
                    <a:pt x="20682" y="17427"/>
                  </a:cubicBezTo>
                  <a:lnTo>
                    <a:pt x="19364" y="16109"/>
                  </a:lnTo>
                  <a:cubicBezTo>
                    <a:pt x="19798" y="15373"/>
                    <a:pt x="20126" y="14579"/>
                    <a:pt x="20339" y="13751"/>
                  </a:cubicBezTo>
                  <a:lnTo>
                    <a:pt x="22205" y="13751"/>
                  </a:lnTo>
                  <a:cubicBezTo>
                    <a:pt x="22591" y="13751"/>
                    <a:pt x="22903" y="13438"/>
                    <a:pt x="22903" y="13053"/>
                  </a:cubicBezTo>
                  <a:lnTo>
                    <a:pt x="22903" y="9850"/>
                  </a:lnTo>
                  <a:cubicBezTo>
                    <a:pt x="22903" y="9465"/>
                    <a:pt x="22592" y="9152"/>
                    <a:pt x="22208" y="9152"/>
                  </a:cubicBezTo>
                  <a:cubicBezTo>
                    <a:pt x="22207" y="9152"/>
                    <a:pt x="22206" y="9152"/>
                    <a:pt x="22205" y="9152"/>
                  </a:cubicBezTo>
                  <a:lnTo>
                    <a:pt x="20339" y="9152"/>
                  </a:lnTo>
                  <a:cubicBezTo>
                    <a:pt x="20126" y="8322"/>
                    <a:pt x="19798" y="7530"/>
                    <a:pt x="19364" y="6793"/>
                  </a:cubicBezTo>
                  <a:lnTo>
                    <a:pt x="20682" y="5473"/>
                  </a:lnTo>
                  <a:cubicBezTo>
                    <a:pt x="20954" y="5201"/>
                    <a:pt x="20954" y="4759"/>
                    <a:pt x="20682" y="4487"/>
                  </a:cubicBezTo>
                  <a:lnTo>
                    <a:pt x="18416" y="2221"/>
                  </a:lnTo>
                  <a:cubicBezTo>
                    <a:pt x="18280" y="2085"/>
                    <a:pt x="18101" y="2017"/>
                    <a:pt x="17923" y="2017"/>
                  </a:cubicBezTo>
                  <a:cubicBezTo>
                    <a:pt x="17744" y="2017"/>
                    <a:pt x="17566" y="2085"/>
                    <a:pt x="17429" y="2221"/>
                  </a:cubicBezTo>
                  <a:lnTo>
                    <a:pt x="16110" y="3541"/>
                  </a:lnTo>
                  <a:cubicBezTo>
                    <a:pt x="15373" y="3105"/>
                    <a:pt x="14581" y="2777"/>
                    <a:pt x="13751" y="2564"/>
                  </a:cubicBezTo>
                  <a:lnTo>
                    <a:pt x="13751" y="698"/>
                  </a:lnTo>
                  <a:cubicBezTo>
                    <a:pt x="13751" y="312"/>
                    <a:pt x="13439" y="0"/>
                    <a:pt x="13055" y="0"/>
                  </a:cubicBezTo>
                  <a:close/>
                </a:path>
              </a:pathLst>
            </a:custGeom>
            <a:grpFill/>
            <a:ln w="9525" cap="flat" cmpd="sng">
              <a:solidFill>
                <a:srgbClr val="A5B7C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" name="Google Shape;10644;p145">
              <a:extLst>
                <a:ext uri="{FF2B5EF4-FFF2-40B4-BE49-F238E27FC236}">
                  <a16:creationId xmlns:a16="http://schemas.microsoft.com/office/drawing/2014/main" id="{AE7DF268-1EE6-9844-A503-06EF7C33CA5F}"/>
                </a:ext>
              </a:extLst>
            </p:cNvPr>
            <p:cNvGrpSpPr/>
            <p:nvPr/>
          </p:nvGrpSpPr>
          <p:grpSpPr>
            <a:xfrm>
              <a:off x="4644280" y="1290523"/>
              <a:ext cx="143716" cy="29463"/>
              <a:chOff x="4644280" y="1290523"/>
              <a:chExt cx="143716" cy="29463"/>
            </a:xfrm>
            <a:grpFill/>
          </p:grpSpPr>
          <p:sp>
            <p:nvSpPr>
              <p:cNvPr id="39" name="Google Shape;10645;p145">
                <a:extLst>
                  <a:ext uri="{FF2B5EF4-FFF2-40B4-BE49-F238E27FC236}">
                    <a16:creationId xmlns:a16="http://schemas.microsoft.com/office/drawing/2014/main" id="{938A3E14-479F-8C37-4B72-D7F87ABE9E0E}"/>
                  </a:ext>
                </a:extLst>
              </p:cNvPr>
              <p:cNvSpPr/>
              <p:nvPr/>
            </p:nvSpPr>
            <p:spPr>
              <a:xfrm>
                <a:off x="4736292" y="1294223"/>
                <a:ext cx="51704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19" extrusionOk="0">
                    <a:moveTo>
                      <a:pt x="273" y="0"/>
                    </a:moveTo>
                    <a:cubicBezTo>
                      <a:pt x="158" y="0"/>
                      <a:pt x="53" y="81"/>
                      <a:pt x="29" y="199"/>
                    </a:cubicBezTo>
                    <a:cubicBezTo>
                      <a:pt x="0" y="339"/>
                      <a:pt x="87" y="475"/>
                      <a:pt x="225" y="507"/>
                    </a:cubicBezTo>
                    <a:cubicBezTo>
                      <a:pt x="1077" y="720"/>
                      <a:pt x="1895" y="1048"/>
                      <a:pt x="2655" y="1487"/>
                    </a:cubicBezTo>
                    <a:lnTo>
                      <a:pt x="2505" y="1740"/>
                    </a:lnTo>
                    <a:cubicBezTo>
                      <a:pt x="2459" y="1818"/>
                      <a:pt x="2511" y="1919"/>
                      <a:pt x="2603" y="1925"/>
                    </a:cubicBezTo>
                    <a:lnTo>
                      <a:pt x="3885" y="2018"/>
                    </a:lnTo>
                    <a:cubicBezTo>
                      <a:pt x="3889" y="2019"/>
                      <a:pt x="3892" y="2019"/>
                      <a:pt x="3896" y="2019"/>
                    </a:cubicBezTo>
                    <a:cubicBezTo>
                      <a:pt x="3991" y="2019"/>
                      <a:pt x="4052" y="1911"/>
                      <a:pt x="3999" y="1829"/>
                    </a:cubicBezTo>
                    <a:lnTo>
                      <a:pt x="3302" y="747"/>
                    </a:lnTo>
                    <a:cubicBezTo>
                      <a:pt x="3278" y="709"/>
                      <a:pt x="3238" y="690"/>
                      <a:pt x="3198" y="690"/>
                    </a:cubicBezTo>
                    <a:cubicBezTo>
                      <a:pt x="3157" y="690"/>
                      <a:pt x="3116" y="710"/>
                      <a:pt x="3093" y="750"/>
                    </a:cubicBezTo>
                    <a:lnTo>
                      <a:pt x="2917" y="1048"/>
                    </a:lnTo>
                    <a:cubicBezTo>
                      <a:pt x="2108" y="582"/>
                      <a:pt x="1237" y="231"/>
                      <a:pt x="330" y="7"/>
                    </a:cubicBezTo>
                    <a:cubicBezTo>
                      <a:pt x="311" y="3"/>
                      <a:pt x="292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10646;p145">
                <a:extLst>
                  <a:ext uri="{FF2B5EF4-FFF2-40B4-BE49-F238E27FC236}">
                    <a16:creationId xmlns:a16="http://schemas.microsoft.com/office/drawing/2014/main" id="{68291CAF-9573-15A3-D0AF-1902CFBCE790}"/>
                  </a:ext>
                </a:extLst>
              </p:cNvPr>
              <p:cNvSpPr/>
              <p:nvPr/>
            </p:nvSpPr>
            <p:spPr>
              <a:xfrm>
                <a:off x="4700066" y="1290523"/>
                <a:ext cx="32206" cy="7988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6" extrusionOk="0">
                    <a:moveTo>
                      <a:pt x="787" y="1"/>
                    </a:moveTo>
                    <a:cubicBezTo>
                      <a:pt x="606" y="1"/>
                      <a:pt x="423" y="7"/>
                      <a:pt x="242" y="18"/>
                    </a:cubicBezTo>
                    <a:cubicBezTo>
                      <a:pt x="104" y="31"/>
                      <a:pt x="0" y="151"/>
                      <a:pt x="10" y="291"/>
                    </a:cubicBezTo>
                    <a:cubicBezTo>
                      <a:pt x="21" y="425"/>
                      <a:pt x="131" y="526"/>
                      <a:pt x="264" y="526"/>
                    </a:cubicBezTo>
                    <a:cubicBezTo>
                      <a:pt x="269" y="526"/>
                      <a:pt x="274" y="526"/>
                      <a:pt x="279" y="526"/>
                    </a:cubicBezTo>
                    <a:cubicBezTo>
                      <a:pt x="447" y="516"/>
                      <a:pt x="617" y="510"/>
                      <a:pt x="787" y="510"/>
                    </a:cubicBezTo>
                    <a:cubicBezTo>
                      <a:pt x="1261" y="512"/>
                      <a:pt x="1735" y="548"/>
                      <a:pt x="2204" y="622"/>
                    </a:cubicBezTo>
                    <a:cubicBezTo>
                      <a:pt x="2218" y="624"/>
                      <a:pt x="2232" y="626"/>
                      <a:pt x="2246" y="626"/>
                    </a:cubicBezTo>
                    <a:cubicBezTo>
                      <a:pt x="2364" y="626"/>
                      <a:pt x="2469" y="542"/>
                      <a:pt x="2495" y="422"/>
                    </a:cubicBezTo>
                    <a:cubicBezTo>
                      <a:pt x="2524" y="281"/>
                      <a:pt x="2430" y="145"/>
                      <a:pt x="2289" y="121"/>
                    </a:cubicBezTo>
                    <a:cubicBezTo>
                      <a:pt x="1792" y="41"/>
                      <a:pt x="1289" y="1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10647;p145">
                <a:extLst>
                  <a:ext uri="{FF2B5EF4-FFF2-40B4-BE49-F238E27FC236}">
                    <a16:creationId xmlns:a16="http://schemas.microsoft.com/office/drawing/2014/main" id="{B3BDC775-B7D5-C823-74C4-AB504E79722F}"/>
                  </a:ext>
                </a:extLst>
              </p:cNvPr>
              <p:cNvSpPr/>
              <p:nvPr/>
            </p:nvSpPr>
            <p:spPr>
              <a:xfrm>
                <a:off x="4644280" y="1300641"/>
                <a:ext cx="20225" cy="13283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41" extrusionOk="0">
                    <a:moveTo>
                      <a:pt x="1331" y="0"/>
                    </a:moveTo>
                    <a:cubicBezTo>
                      <a:pt x="1304" y="0"/>
                      <a:pt x="1277" y="6"/>
                      <a:pt x="1251" y="16"/>
                    </a:cubicBezTo>
                    <a:cubicBezTo>
                      <a:pt x="880" y="175"/>
                      <a:pt x="518" y="356"/>
                      <a:pt x="170" y="558"/>
                    </a:cubicBezTo>
                    <a:cubicBezTo>
                      <a:pt x="60" y="622"/>
                      <a:pt x="1" y="758"/>
                      <a:pt x="47" y="876"/>
                    </a:cubicBezTo>
                    <a:cubicBezTo>
                      <a:pt x="87" y="979"/>
                      <a:pt x="185" y="1040"/>
                      <a:pt x="287" y="1040"/>
                    </a:cubicBezTo>
                    <a:cubicBezTo>
                      <a:pt x="330" y="1040"/>
                      <a:pt x="373" y="1029"/>
                      <a:pt x="414" y="1006"/>
                    </a:cubicBezTo>
                    <a:cubicBezTo>
                      <a:pt x="729" y="822"/>
                      <a:pt x="1056" y="657"/>
                      <a:pt x="1391" y="513"/>
                    </a:cubicBezTo>
                    <a:cubicBezTo>
                      <a:pt x="1520" y="457"/>
                      <a:pt x="1584" y="311"/>
                      <a:pt x="1540" y="178"/>
                    </a:cubicBezTo>
                    <a:lnTo>
                      <a:pt x="1527" y="141"/>
                    </a:lnTo>
                    <a:cubicBezTo>
                      <a:pt x="1497" y="55"/>
                      <a:pt x="1417" y="0"/>
                      <a:pt x="133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10648;p145">
                <a:extLst>
                  <a:ext uri="{FF2B5EF4-FFF2-40B4-BE49-F238E27FC236}">
                    <a16:creationId xmlns:a16="http://schemas.microsoft.com/office/drawing/2014/main" id="{3178D7CF-3175-D67C-68D3-A6E13D81EAB3}"/>
                  </a:ext>
                </a:extLst>
              </p:cNvPr>
              <p:cNvSpPr/>
              <p:nvPr/>
            </p:nvSpPr>
            <p:spPr>
              <a:xfrm>
                <a:off x="4667822" y="1291888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3"/>
                    </a:cubicBezTo>
                    <a:lnTo>
                      <a:pt x="1871" y="4"/>
                    </a:lnTo>
                    <a:cubicBezTo>
                      <a:pt x="1306" y="88"/>
                      <a:pt x="748" y="220"/>
                      <a:pt x="205" y="400"/>
                    </a:cubicBezTo>
                    <a:cubicBezTo>
                      <a:pt x="71" y="446"/>
                      <a:pt x="0" y="592"/>
                      <a:pt x="47" y="725"/>
                    </a:cubicBezTo>
                    <a:cubicBezTo>
                      <a:pt x="84" y="830"/>
                      <a:pt x="182" y="896"/>
                      <a:pt x="288" y="896"/>
                    </a:cubicBezTo>
                    <a:cubicBezTo>
                      <a:pt x="315" y="896"/>
                      <a:pt x="343" y="891"/>
                      <a:pt x="370" y="882"/>
                    </a:cubicBezTo>
                    <a:cubicBezTo>
                      <a:pt x="881" y="714"/>
                      <a:pt x="1406" y="587"/>
                      <a:pt x="1940" y="509"/>
                    </a:cubicBezTo>
                    <a:cubicBezTo>
                      <a:pt x="2079" y="490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10649;p145">
              <a:extLst>
                <a:ext uri="{FF2B5EF4-FFF2-40B4-BE49-F238E27FC236}">
                  <a16:creationId xmlns:a16="http://schemas.microsoft.com/office/drawing/2014/main" id="{D4E15ECD-33FF-57A5-3284-1A6B33564F42}"/>
                </a:ext>
              </a:extLst>
            </p:cNvPr>
            <p:cNvGrpSpPr/>
            <p:nvPr/>
          </p:nvGrpSpPr>
          <p:grpSpPr>
            <a:xfrm>
              <a:off x="4356567" y="1191441"/>
              <a:ext cx="143690" cy="29488"/>
              <a:chOff x="4356567" y="1191441"/>
              <a:chExt cx="143690" cy="29488"/>
            </a:xfrm>
            <a:grpFill/>
          </p:grpSpPr>
          <p:sp>
            <p:nvSpPr>
              <p:cNvPr id="35" name="Google Shape;10650;p145">
                <a:extLst>
                  <a:ext uri="{FF2B5EF4-FFF2-40B4-BE49-F238E27FC236}">
                    <a16:creationId xmlns:a16="http://schemas.microsoft.com/office/drawing/2014/main" id="{D39388EB-FEC5-CFC2-4958-23DBFA5A0754}"/>
                  </a:ext>
                </a:extLst>
              </p:cNvPr>
              <p:cNvSpPr/>
              <p:nvPr/>
            </p:nvSpPr>
            <p:spPr>
              <a:xfrm>
                <a:off x="4448554" y="1195154"/>
                <a:ext cx="51704" cy="25775"/>
              </a:xfrm>
              <a:custGeom>
                <a:avLst/>
                <a:gdLst/>
                <a:ahLst/>
                <a:cxnLst/>
                <a:rect l="l" t="t" r="r" b="b"/>
                <a:pathLst>
                  <a:path w="4052" h="2020" extrusionOk="0">
                    <a:moveTo>
                      <a:pt x="272" y="1"/>
                    </a:moveTo>
                    <a:cubicBezTo>
                      <a:pt x="157" y="1"/>
                      <a:pt x="54" y="82"/>
                      <a:pt x="29" y="200"/>
                    </a:cubicBezTo>
                    <a:cubicBezTo>
                      <a:pt x="0" y="338"/>
                      <a:pt x="87" y="474"/>
                      <a:pt x="225" y="507"/>
                    </a:cubicBezTo>
                    <a:cubicBezTo>
                      <a:pt x="1077" y="719"/>
                      <a:pt x="1895" y="1049"/>
                      <a:pt x="2657" y="1486"/>
                    </a:cubicBezTo>
                    <a:lnTo>
                      <a:pt x="2505" y="1740"/>
                    </a:lnTo>
                    <a:cubicBezTo>
                      <a:pt x="2459" y="1819"/>
                      <a:pt x="2511" y="1918"/>
                      <a:pt x="2603" y="1926"/>
                    </a:cubicBezTo>
                    <a:lnTo>
                      <a:pt x="3887" y="2019"/>
                    </a:lnTo>
                    <a:cubicBezTo>
                      <a:pt x="3890" y="2019"/>
                      <a:pt x="3893" y="2019"/>
                      <a:pt x="3895" y="2019"/>
                    </a:cubicBezTo>
                    <a:cubicBezTo>
                      <a:pt x="3991" y="2019"/>
                      <a:pt x="4052" y="1913"/>
                      <a:pt x="3999" y="1830"/>
                    </a:cubicBezTo>
                    <a:lnTo>
                      <a:pt x="3302" y="746"/>
                    </a:lnTo>
                    <a:cubicBezTo>
                      <a:pt x="3278" y="709"/>
                      <a:pt x="3239" y="690"/>
                      <a:pt x="3200" y="690"/>
                    </a:cubicBezTo>
                    <a:cubicBezTo>
                      <a:pt x="3159" y="690"/>
                      <a:pt x="3118" y="711"/>
                      <a:pt x="3094" y="751"/>
                    </a:cubicBezTo>
                    <a:lnTo>
                      <a:pt x="2917" y="1047"/>
                    </a:lnTo>
                    <a:cubicBezTo>
                      <a:pt x="2108" y="581"/>
                      <a:pt x="1237" y="230"/>
                      <a:pt x="330" y="8"/>
                    </a:cubicBezTo>
                    <a:cubicBezTo>
                      <a:pt x="311" y="3"/>
                      <a:pt x="291" y="1"/>
                      <a:pt x="272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10651;p145">
                <a:extLst>
                  <a:ext uri="{FF2B5EF4-FFF2-40B4-BE49-F238E27FC236}">
                    <a16:creationId xmlns:a16="http://schemas.microsoft.com/office/drawing/2014/main" id="{C2429EF0-7CD6-C563-D5ED-2E055CF6D67D}"/>
                  </a:ext>
                </a:extLst>
              </p:cNvPr>
              <p:cNvSpPr/>
              <p:nvPr/>
            </p:nvSpPr>
            <p:spPr>
              <a:xfrm>
                <a:off x="4412341" y="1191441"/>
                <a:ext cx="32206" cy="8013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628" extrusionOk="0">
                    <a:moveTo>
                      <a:pt x="787" y="1"/>
                    </a:moveTo>
                    <a:cubicBezTo>
                      <a:pt x="605" y="1"/>
                      <a:pt x="424" y="7"/>
                      <a:pt x="241" y="19"/>
                    </a:cubicBezTo>
                    <a:cubicBezTo>
                      <a:pt x="103" y="31"/>
                      <a:pt x="1" y="153"/>
                      <a:pt x="11" y="291"/>
                    </a:cubicBezTo>
                    <a:cubicBezTo>
                      <a:pt x="20" y="425"/>
                      <a:pt x="132" y="528"/>
                      <a:pt x="263" y="528"/>
                    </a:cubicBezTo>
                    <a:cubicBezTo>
                      <a:pt x="268" y="528"/>
                      <a:pt x="273" y="528"/>
                      <a:pt x="278" y="528"/>
                    </a:cubicBezTo>
                    <a:cubicBezTo>
                      <a:pt x="448" y="518"/>
                      <a:pt x="617" y="512"/>
                      <a:pt x="787" y="512"/>
                    </a:cubicBezTo>
                    <a:cubicBezTo>
                      <a:pt x="1261" y="512"/>
                      <a:pt x="1734" y="550"/>
                      <a:pt x="2203" y="624"/>
                    </a:cubicBezTo>
                    <a:cubicBezTo>
                      <a:pt x="2217" y="626"/>
                      <a:pt x="2231" y="627"/>
                      <a:pt x="2245" y="627"/>
                    </a:cubicBezTo>
                    <a:cubicBezTo>
                      <a:pt x="2363" y="627"/>
                      <a:pt x="2470" y="544"/>
                      <a:pt x="2494" y="424"/>
                    </a:cubicBezTo>
                    <a:cubicBezTo>
                      <a:pt x="2523" y="283"/>
                      <a:pt x="2430" y="145"/>
                      <a:pt x="2288" y="121"/>
                    </a:cubicBezTo>
                    <a:cubicBezTo>
                      <a:pt x="1791" y="43"/>
                      <a:pt x="1288" y="3"/>
                      <a:pt x="78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10652;p145">
                <a:extLst>
                  <a:ext uri="{FF2B5EF4-FFF2-40B4-BE49-F238E27FC236}">
                    <a16:creationId xmlns:a16="http://schemas.microsoft.com/office/drawing/2014/main" id="{A870869B-742A-66B6-1847-20D870B03974}"/>
                  </a:ext>
                </a:extLst>
              </p:cNvPr>
              <p:cNvSpPr/>
              <p:nvPr/>
            </p:nvSpPr>
            <p:spPr>
              <a:xfrm>
                <a:off x="4356567" y="1201573"/>
                <a:ext cx="20212" cy="13270"/>
              </a:xfrm>
              <a:custGeom>
                <a:avLst/>
                <a:gdLst/>
                <a:ahLst/>
                <a:cxnLst/>
                <a:rect l="l" t="t" r="r" b="b"/>
                <a:pathLst>
                  <a:path w="1584" h="1040" extrusionOk="0">
                    <a:moveTo>
                      <a:pt x="1330" y="1"/>
                    </a:moveTo>
                    <a:cubicBezTo>
                      <a:pt x="1303" y="1"/>
                      <a:pt x="1276" y="6"/>
                      <a:pt x="1249" y="17"/>
                    </a:cubicBezTo>
                    <a:cubicBezTo>
                      <a:pt x="878" y="174"/>
                      <a:pt x="518" y="355"/>
                      <a:pt x="168" y="557"/>
                    </a:cubicBezTo>
                    <a:cubicBezTo>
                      <a:pt x="58" y="621"/>
                      <a:pt x="0" y="757"/>
                      <a:pt x="47" y="876"/>
                    </a:cubicBezTo>
                    <a:cubicBezTo>
                      <a:pt x="86" y="979"/>
                      <a:pt x="183" y="1040"/>
                      <a:pt x="284" y="1040"/>
                    </a:cubicBezTo>
                    <a:cubicBezTo>
                      <a:pt x="327" y="1040"/>
                      <a:pt x="371" y="1029"/>
                      <a:pt x="412" y="1005"/>
                    </a:cubicBezTo>
                    <a:cubicBezTo>
                      <a:pt x="727" y="823"/>
                      <a:pt x="1054" y="658"/>
                      <a:pt x="1389" y="512"/>
                    </a:cubicBezTo>
                    <a:cubicBezTo>
                      <a:pt x="1518" y="458"/>
                      <a:pt x="1584" y="312"/>
                      <a:pt x="1538" y="177"/>
                    </a:cubicBezTo>
                    <a:lnTo>
                      <a:pt x="1525" y="141"/>
                    </a:lnTo>
                    <a:cubicBezTo>
                      <a:pt x="1496" y="54"/>
                      <a:pt x="1415" y="1"/>
                      <a:pt x="133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10653;p145">
                <a:extLst>
                  <a:ext uri="{FF2B5EF4-FFF2-40B4-BE49-F238E27FC236}">
                    <a16:creationId xmlns:a16="http://schemas.microsoft.com/office/drawing/2014/main" id="{EC890B9C-5906-7C49-4808-A1D6BF939DAA}"/>
                  </a:ext>
                </a:extLst>
              </p:cNvPr>
              <p:cNvSpPr/>
              <p:nvPr/>
            </p:nvSpPr>
            <p:spPr>
              <a:xfrm>
                <a:off x="4380084" y="1192832"/>
                <a:ext cx="27779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7" h="896" extrusionOk="0">
                    <a:moveTo>
                      <a:pt x="1906" y="0"/>
                    </a:moveTo>
                    <a:cubicBezTo>
                      <a:pt x="1894" y="0"/>
                      <a:pt x="1883" y="1"/>
                      <a:pt x="1871" y="2"/>
                    </a:cubicBezTo>
                    <a:cubicBezTo>
                      <a:pt x="1306" y="87"/>
                      <a:pt x="748" y="220"/>
                      <a:pt x="205" y="400"/>
                    </a:cubicBezTo>
                    <a:cubicBezTo>
                      <a:pt x="71" y="444"/>
                      <a:pt x="0" y="590"/>
                      <a:pt x="47" y="725"/>
                    </a:cubicBezTo>
                    <a:cubicBezTo>
                      <a:pt x="84" y="829"/>
                      <a:pt x="183" y="895"/>
                      <a:pt x="288" y="895"/>
                    </a:cubicBezTo>
                    <a:cubicBezTo>
                      <a:pt x="316" y="895"/>
                      <a:pt x="343" y="891"/>
                      <a:pt x="370" y="882"/>
                    </a:cubicBezTo>
                    <a:cubicBezTo>
                      <a:pt x="883" y="712"/>
                      <a:pt x="1408" y="587"/>
                      <a:pt x="1941" y="507"/>
                    </a:cubicBezTo>
                    <a:cubicBezTo>
                      <a:pt x="2081" y="488"/>
                      <a:pt x="2177" y="360"/>
                      <a:pt x="2157" y="220"/>
                    </a:cubicBezTo>
                    <a:cubicBezTo>
                      <a:pt x="2140" y="93"/>
                      <a:pt x="2031" y="0"/>
                      <a:pt x="1906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" name="Google Shape;10654;p145">
              <a:extLst>
                <a:ext uri="{FF2B5EF4-FFF2-40B4-BE49-F238E27FC236}">
                  <a16:creationId xmlns:a16="http://schemas.microsoft.com/office/drawing/2014/main" id="{B22FFEB5-0025-5778-103C-C63BEEA6E687}"/>
                </a:ext>
              </a:extLst>
            </p:cNvPr>
            <p:cNvGrpSpPr/>
            <p:nvPr/>
          </p:nvGrpSpPr>
          <p:grpSpPr>
            <a:xfrm>
              <a:off x="4339009" y="1863727"/>
              <a:ext cx="143703" cy="29476"/>
              <a:chOff x="4339009" y="1863727"/>
              <a:chExt cx="143703" cy="29476"/>
            </a:xfrm>
            <a:grpFill/>
          </p:grpSpPr>
          <p:sp>
            <p:nvSpPr>
              <p:cNvPr id="31" name="Google Shape;10655;p145">
                <a:extLst>
                  <a:ext uri="{FF2B5EF4-FFF2-40B4-BE49-F238E27FC236}">
                    <a16:creationId xmlns:a16="http://schemas.microsoft.com/office/drawing/2014/main" id="{1AC821EA-B2B3-7297-7246-1D58D7FBA019}"/>
                  </a:ext>
                </a:extLst>
              </p:cNvPr>
              <p:cNvSpPr/>
              <p:nvPr/>
            </p:nvSpPr>
            <p:spPr>
              <a:xfrm>
                <a:off x="4339009" y="1863727"/>
                <a:ext cx="51691" cy="25762"/>
              </a:xfrm>
              <a:custGeom>
                <a:avLst/>
                <a:gdLst/>
                <a:ahLst/>
                <a:cxnLst/>
                <a:rect l="l" t="t" r="r" b="b"/>
                <a:pathLst>
                  <a:path w="4051" h="2019" extrusionOk="0">
                    <a:moveTo>
                      <a:pt x="157" y="1"/>
                    </a:moveTo>
                    <a:cubicBezTo>
                      <a:pt x="61" y="1"/>
                      <a:pt x="1" y="107"/>
                      <a:pt x="54" y="190"/>
                    </a:cubicBezTo>
                    <a:lnTo>
                      <a:pt x="750" y="1274"/>
                    </a:lnTo>
                    <a:cubicBezTo>
                      <a:pt x="774" y="1311"/>
                      <a:pt x="813" y="1330"/>
                      <a:pt x="852" y="1330"/>
                    </a:cubicBezTo>
                    <a:cubicBezTo>
                      <a:pt x="893" y="1330"/>
                      <a:pt x="935" y="1309"/>
                      <a:pt x="958" y="1269"/>
                    </a:cubicBezTo>
                    <a:lnTo>
                      <a:pt x="1136" y="973"/>
                    </a:lnTo>
                    <a:cubicBezTo>
                      <a:pt x="1945" y="1439"/>
                      <a:pt x="2816" y="1788"/>
                      <a:pt x="3722" y="2012"/>
                    </a:cubicBezTo>
                    <a:cubicBezTo>
                      <a:pt x="3741" y="2017"/>
                      <a:pt x="3761" y="2019"/>
                      <a:pt x="3779" y="2019"/>
                    </a:cubicBezTo>
                    <a:cubicBezTo>
                      <a:pt x="3895" y="2019"/>
                      <a:pt x="3999" y="1938"/>
                      <a:pt x="4023" y="1820"/>
                    </a:cubicBezTo>
                    <a:cubicBezTo>
                      <a:pt x="4051" y="1682"/>
                      <a:pt x="3964" y="1546"/>
                      <a:pt x="3828" y="1512"/>
                    </a:cubicBezTo>
                    <a:cubicBezTo>
                      <a:pt x="2976" y="1301"/>
                      <a:pt x="2158" y="971"/>
                      <a:pt x="1396" y="534"/>
                    </a:cubicBezTo>
                    <a:lnTo>
                      <a:pt x="1548" y="279"/>
                    </a:lnTo>
                    <a:cubicBezTo>
                      <a:pt x="1594" y="201"/>
                      <a:pt x="1541" y="100"/>
                      <a:pt x="1450" y="94"/>
                    </a:cubicBezTo>
                    <a:lnTo>
                      <a:pt x="166" y="1"/>
                    </a:lnTo>
                    <a:cubicBezTo>
                      <a:pt x="163" y="1"/>
                      <a:pt x="160" y="1"/>
                      <a:pt x="157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10656;p145">
                <a:extLst>
                  <a:ext uri="{FF2B5EF4-FFF2-40B4-BE49-F238E27FC236}">
                    <a16:creationId xmlns:a16="http://schemas.microsoft.com/office/drawing/2014/main" id="{2F7DF59F-2196-5144-D585-6C9901E9234D}"/>
                  </a:ext>
                </a:extLst>
              </p:cNvPr>
              <p:cNvSpPr/>
              <p:nvPr/>
            </p:nvSpPr>
            <p:spPr>
              <a:xfrm>
                <a:off x="4394732" y="1885202"/>
                <a:ext cx="32193" cy="8001"/>
              </a:xfrm>
              <a:custGeom>
                <a:avLst/>
                <a:gdLst/>
                <a:ahLst/>
                <a:cxnLst/>
                <a:rect l="l" t="t" r="r" b="b"/>
                <a:pathLst>
                  <a:path w="2523" h="627" extrusionOk="0">
                    <a:moveTo>
                      <a:pt x="279" y="1"/>
                    </a:moveTo>
                    <a:cubicBezTo>
                      <a:pt x="160" y="1"/>
                      <a:pt x="54" y="84"/>
                      <a:pt x="29" y="204"/>
                    </a:cubicBezTo>
                    <a:cubicBezTo>
                      <a:pt x="1" y="345"/>
                      <a:pt x="93" y="483"/>
                      <a:pt x="236" y="507"/>
                    </a:cubicBezTo>
                    <a:cubicBezTo>
                      <a:pt x="732" y="585"/>
                      <a:pt x="1235" y="625"/>
                      <a:pt x="1738" y="627"/>
                    </a:cubicBezTo>
                    <a:cubicBezTo>
                      <a:pt x="1919" y="627"/>
                      <a:pt x="2102" y="621"/>
                      <a:pt x="2282" y="609"/>
                    </a:cubicBezTo>
                    <a:cubicBezTo>
                      <a:pt x="2420" y="596"/>
                      <a:pt x="2523" y="475"/>
                      <a:pt x="2513" y="337"/>
                    </a:cubicBezTo>
                    <a:cubicBezTo>
                      <a:pt x="2504" y="203"/>
                      <a:pt x="2392" y="100"/>
                      <a:pt x="2260" y="100"/>
                    </a:cubicBezTo>
                    <a:cubicBezTo>
                      <a:pt x="2255" y="100"/>
                      <a:pt x="2251" y="100"/>
                      <a:pt x="2246" y="100"/>
                    </a:cubicBezTo>
                    <a:cubicBezTo>
                      <a:pt x="2076" y="110"/>
                      <a:pt x="1908" y="116"/>
                      <a:pt x="1738" y="116"/>
                    </a:cubicBezTo>
                    <a:cubicBezTo>
                      <a:pt x="1262" y="116"/>
                      <a:pt x="790" y="78"/>
                      <a:pt x="321" y="4"/>
                    </a:cubicBezTo>
                    <a:cubicBezTo>
                      <a:pt x="307" y="2"/>
                      <a:pt x="293" y="1"/>
                      <a:pt x="27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10657;p145">
                <a:extLst>
                  <a:ext uri="{FF2B5EF4-FFF2-40B4-BE49-F238E27FC236}">
                    <a16:creationId xmlns:a16="http://schemas.microsoft.com/office/drawing/2014/main" id="{801151A5-0ADC-7B74-2533-A4E827253B92}"/>
                  </a:ext>
                </a:extLst>
              </p:cNvPr>
              <p:cNvSpPr/>
              <p:nvPr/>
            </p:nvSpPr>
            <p:spPr>
              <a:xfrm>
                <a:off x="4462488" y="1869814"/>
                <a:ext cx="20225" cy="13258"/>
              </a:xfrm>
              <a:custGeom>
                <a:avLst/>
                <a:gdLst/>
                <a:ahLst/>
                <a:cxnLst/>
                <a:rect l="l" t="t" r="r" b="b"/>
                <a:pathLst>
                  <a:path w="1585" h="1039" extrusionOk="0">
                    <a:moveTo>
                      <a:pt x="1300" y="0"/>
                    </a:moveTo>
                    <a:cubicBezTo>
                      <a:pt x="1257" y="0"/>
                      <a:pt x="1213" y="11"/>
                      <a:pt x="1173" y="35"/>
                    </a:cubicBezTo>
                    <a:cubicBezTo>
                      <a:pt x="857" y="217"/>
                      <a:pt x="531" y="382"/>
                      <a:pt x="196" y="528"/>
                    </a:cubicBezTo>
                    <a:cubicBezTo>
                      <a:pt x="66" y="582"/>
                      <a:pt x="1" y="728"/>
                      <a:pt x="47" y="863"/>
                    </a:cubicBezTo>
                    <a:lnTo>
                      <a:pt x="60" y="899"/>
                    </a:lnTo>
                    <a:cubicBezTo>
                      <a:pt x="89" y="986"/>
                      <a:pt x="169" y="1039"/>
                      <a:pt x="255" y="1039"/>
                    </a:cubicBezTo>
                    <a:cubicBezTo>
                      <a:pt x="282" y="1039"/>
                      <a:pt x="309" y="1034"/>
                      <a:pt x="335" y="1023"/>
                    </a:cubicBezTo>
                    <a:cubicBezTo>
                      <a:pt x="707" y="866"/>
                      <a:pt x="1067" y="685"/>
                      <a:pt x="1416" y="483"/>
                    </a:cubicBezTo>
                    <a:cubicBezTo>
                      <a:pt x="1527" y="419"/>
                      <a:pt x="1584" y="283"/>
                      <a:pt x="1538" y="164"/>
                    </a:cubicBezTo>
                    <a:cubicBezTo>
                      <a:pt x="1499" y="61"/>
                      <a:pt x="1401" y="0"/>
                      <a:pt x="130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10658;p145">
                <a:extLst>
                  <a:ext uri="{FF2B5EF4-FFF2-40B4-BE49-F238E27FC236}">
                    <a16:creationId xmlns:a16="http://schemas.microsoft.com/office/drawing/2014/main" id="{7E8B85E4-7A42-349B-1DA8-62216CA05F47}"/>
                  </a:ext>
                </a:extLst>
              </p:cNvPr>
              <p:cNvSpPr/>
              <p:nvPr/>
            </p:nvSpPr>
            <p:spPr>
              <a:xfrm>
                <a:off x="4431392" y="1880392"/>
                <a:ext cx="27804" cy="11433"/>
              </a:xfrm>
              <a:custGeom>
                <a:avLst/>
                <a:gdLst/>
                <a:ahLst/>
                <a:cxnLst/>
                <a:rect l="l" t="t" r="r" b="b"/>
                <a:pathLst>
                  <a:path w="2179" h="896" extrusionOk="0">
                    <a:moveTo>
                      <a:pt x="1890" y="1"/>
                    </a:moveTo>
                    <a:cubicBezTo>
                      <a:pt x="1863" y="1"/>
                      <a:pt x="1835" y="5"/>
                      <a:pt x="1808" y="14"/>
                    </a:cubicBezTo>
                    <a:cubicBezTo>
                      <a:pt x="1296" y="184"/>
                      <a:pt x="771" y="309"/>
                      <a:pt x="237" y="389"/>
                    </a:cubicBezTo>
                    <a:cubicBezTo>
                      <a:pt x="98" y="408"/>
                      <a:pt x="0" y="536"/>
                      <a:pt x="20" y="676"/>
                    </a:cubicBezTo>
                    <a:cubicBezTo>
                      <a:pt x="37" y="803"/>
                      <a:pt x="147" y="896"/>
                      <a:pt x="273" y="896"/>
                    </a:cubicBezTo>
                    <a:cubicBezTo>
                      <a:pt x="284" y="896"/>
                      <a:pt x="296" y="895"/>
                      <a:pt x="308" y="893"/>
                    </a:cubicBezTo>
                    <a:cubicBezTo>
                      <a:pt x="873" y="809"/>
                      <a:pt x="1430" y="676"/>
                      <a:pt x="1973" y="496"/>
                    </a:cubicBezTo>
                    <a:cubicBezTo>
                      <a:pt x="2106" y="451"/>
                      <a:pt x="2178" y="306"/>
                      <a:pt x="2132" y="171"/>
                    </a:cubicBezTo>
                    <a:cubicBezTo>
                      <a:pt x="2095" y="67"/>
                      <a:pt x="1996" y="1"/>
                      <a:pt x="189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" name="Google Shape;10659;p145">
              <a:extLst>
                <a:ext uri="{FF2B5EF4-FFF2-40B4-BE49-F238E27FC236}">
                  <a16:creationId xmlns:a16="http://schemas.microsoft.com/office/drawing/2014/main" id="{80BDE48C-E151-A6A4-CB1D-7F049BC638F4}"/>
                </a:ext>
              </a:extLst>
            </p:cNvPr>
            <p:cNvGrpSpPr/>
            <p:nvPr/>
          </p:nvGrpSpPr>
          <p:grpSpPr>
            <a:xfrm>
              <a:off x="4206459" y="1607315"/>
              <a:ext cx="29539" cy="142899"/>
              <a:chOff x="4206459" y="1607315"/>
              <a:chExt cx="29539" cy="142899"/>
            </a:xfrm>
            <a:grpFill/>
          </p:grpSpPr>
          <p:sp>
            <p:nvSpPr>
              <p:cNvPr id="27" name="Google Shape;10660;p145">
                <a:extLst>
                  <a:ext uri="{FF2B5EF4-FFF2-40B4-BE49-F238E27FC236}">
                    <a16:creationId xmlns:a16="http://schemas.microsoft.com/office/drawing/2014/main" id="{C995D501-A920-4560-E48A-46F1B5F899F8}"/>
                  </a:ext>
                </a:extLst>
              </p:cNvPr>
              <p:cNvSpPr/>
              <p:nvPr/>
            </p:nvSpPr>
            <p:spPr>
              <a:xfrm>
                <a:off x="4209840" y="1607315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920" y="0"/>
                    </a:moveTo>
                    <a:cubicBezTo>
                      <a:pt x="1898" y="0"/>
                      <a:pt x="1876" y="6"/>
                      <a:pt x="1854" y="20"/>
                    </a:cubicBezTo>
                    <a:lnTo>
                      <a:pt x="772" y="717"/>
                    </a:lnTo>
                    <a:cubicBezTo>
                      <a:pt x="695" y="766"/>
                      <a:pt x="697" y="878"/>
                      <a:pt x="775" y="926"/>
                    </a:cubicBezTo>
                    <a:lnTo>
                      <a:pt x="1073" y="1102"/>
                    </a:lnTo>
                    <a:cubicBezTo>
                      <a:pt x="607" y="1911"/>
                      <a:pt x="256" y="2782"/>
                      <a:pt x="32" y="3689"/>
                    </a:cubicBezTo>
                    <a:cubicBezTo>
                      <a:pt x="0" y="3825"/>
                      <a:pt x="87" y="3962"/>
                      <a:pt x="224" y="3990"/>
                    </a:cubicBezTo>
                    <a:cubicBezTo>
                      <a:pt x="242" y="3993"/>
                      <a:pt x="260" y="3995"/>
                      <a:pt x="278" y="3995"/>
                    </a:cubicBezTo>
                    <a:cubicBezTo>
                      <a:pt x="397" y="3995"/>
                      <a:pt x="502" y="3914"/>
                      <a:pt x="532" y="3794"/>
                    </a:cubicBezTo>
                    <a:cubicBezTo>
                      <a:pt x="743" y="2942"/>
                      <a:pt x="1073" y="2124"/>
                      <a:pt x="1512" y="1363"/>
                    </a:cubicBezTo>
                    <a:lnTo>
                      <a:pt x="1765" y="1514"/>
                    </a:lnTo>
                    <a:cubicBezTo>
                      <a:pt x="1785" y="1526"/>
                      <a:pt x="1806" y="1531"/>
                      <a:pt x="1827" y="1531"/>
                    </a:cubicBezTo>
                    <a:cubicBezTo>
                      <a:pt x="1888" y="1531"/>
                      <a:pt x="1946" y="1484"/>
                      <a:pt x="1951" y="1416"/>
                    </a:cubicBezTo>
                    <a:lnTo>
                      <a:pt x="2043" y="134"/>
                    </a:lnTo>
                    <a:cubicBezTo>
                      <a:pt x="2049" y="57"/>
                      <a:pt x="1988" y="0"/>
                      <a:pt x="1920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10661;p145">
                <a:extLst>
                  <a:ext uri="{FF2B5EF4-FFF2-40B4-BE49-F238E27FC236}">
                    <a16:creationId xmlns:a16="http://schemas.microsoft.com/office/drawing/2014/main" id="{EE3E6CA3-BBF8-83FC-ED4E-AF4F81BA4572}"/>
                  </a:ext>
                </a:extLst>
              </p:cNvPr>
              <p:cNvSpPr/>
              <p:nvPr/>
            </p:nvSpPr>
            <p:spPr>
              <a:xfrm>
                <a:off x="4206459" y="1662910"/>
                <a:ext cx="8230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5" h="2491" extrusionOk="0">
                    <a:moveTo>
                      <a:pt x="371" y="1"/>
                    </a:moveTo>
                    <a:cubicBezTo>
                      <a:pt x="249" y="1"/>
                      <a:pt x="141" y="89"/>
                      <a:pt x="121" y="212"/>
                    </a:cubicBezTo>
                    <a:cubicBezTo>
                      <a:pt x="41" y="709"/>
                      <a:pt x="1" y="1212"/>
                      <a:pt x="1" y="1714"/>
                    </a:cubicBezTo>
                    <a:cubicBezTo>
                      <a:pt x="1" y="1895"/>
                      <a:pt x="7" y="2078"/>
                      <a:pt x="19" y="2259"/>
                    </a:cubicBezTo>
                    <a:cubicBezTo>
                      <a:pt x="31" y="2390"/>
                      <a:pt x="140" y="2490"/>
                      <a:pt x="270" y="2490"/>
                    </a:cubicBezTo>
                    <a:cubicBezTo>
                      <a:pt x="277" y="2490"/>
                      <a:pt x="284" y="2490"/>
                      <a:pt x="291" y="2489"/>
                    </a:cubicBezTo>
                    <a:cubicBezTo>
                      <a:pt x="428" y="2480"/>
                      <a:pt x="534" y="2361"/>
                      <a:pt x="526" y="2222"/>
                    </a:cubicBezTo>
                    <a:cubicBezTo>
                      <a:pt x="517" y="2054"/>
                      <a:pt x="510" y="1884"/>
                      <a:pt x="510" y="1714"/>
                    </a:cubicBezTo>
                    <a:cubicBezTo>
                      <a:pt x="512" y="1240"/>
                      <a:pt x="549" y="766"/>
                      <a:pt x="622" y="297"/>
                    </a:cubicBezTo>
                    <a:cubicBezTo>
                      <a:pt x="645" y="163"/>
                      <a:pt x="557" y="35"/>
                      <a:pt x="422" y="6"/>
                    </a:cubicBezTo>
                    <a:cubicBezTo>
                      <a:pt x="405" y="2"/>
                      <a:pt x="388" y="1"/>
                      <a:pt x="371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10662;p145">
                <a:extLst>
                  <a:ext uri="{FF2B5EF4-FFF2-40B4-BE49-F238E27FC236}">
                    <a16:creationId xmlns:a16="http://schemas.microsoft.com/office/drawing/2014/main" id="{9F7DE436-5255-EAAD-206C-8BF7C6B368AF}"/>
                  </a:ext>
                </a:extLst>
              </p:cNvPr>
              <p:cNvSpPr/>
              <p:nvPr/>
            </p:nvSpPr>
            <p:spPr>
              <a:xfrm>
                <a:off x="4216194" y="1730768"/>
                <a:ext cx="14227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5" h="1524" extrusionOk="0">
                    <a:moveTo>
                      <a:pt x="296" y="1"/>
                    </a:moveTo>
                    <a:cubicBezTo>
                      <a:pt x="267" y="1"/>
                      <a:pt x="237" y="5"/>
                      <a:pt x="208" y="15"/>
                    </a:cubicBezTo>
                    <a:lnTo>
                      <a:pt x="171" y="28"/>
                    </a:lnTo>
                    <a:cubicBezTo>
                      <a:pt x="58" y="67"/>
                      <a:pt x="0" y="193"/>
                      <a:pt x="47" y="304"/>
                    </a:cubicBezTo>
                    <a:cubicBezTo>
                      <a:pt x="205" y="675"/>
                      <a:pt x="384" y="1035"/>
                      <a:pt x="588" y="1385"/>
                    </a:cubicBezTo>
                    <a:cubicBezTo>
                      <a:pt x="637" y="1469"/>
                      <a:pt x="728" y="1524"/>
                      <a:pt x="822" y="1524"/>
                    </a:cubicBezTo>
                    <a:cubicBezTo>
                      <a:pt x="850" y="1524"/>
                      <a:pt x="879" y="1519"/>
                      <a:pt x="906" y="1508"/>
                    </a:cubicBezTo>
                    <a:cubicBezTo>
                      <a:pt x="1052" y="1450"/>
                      <a:pt x="1115" y="1277"/>
                      <a:pt x="1036" y="1141"/>
                    </a:cubicBezTo>
                    <a:cubicBezTo>
                      <a:pt x="852" y="826"/>
                      <a:pt x="687" y="499"/>
                      <a:pt x="543" y="164"/>
                    </a:cubicBezTo>
                    <a:cubicBezTo>
                      <a:pt x="499" y="63"/>
                      <a:pt x="400" y="1"/>
                      <a:pt x="296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10663;p145">
                <a:extLst>
                  <a:ext uri="{FF2B5EF4-FFF2-40B4-BE49-F238E27FC236}">
                    <a16:creationId xmlns:a16="http://schemas.microsoft.com/office/drawing/2014/main" id="{CF02D400-5809-A46D-68E0-2BC774DE088C}"/>
                  </a:ext>
                </a:extLst>
              </p:cNvPr>
              <p:cNvSpPr/>
              <p:nvPr/>
            </p:nvSpPr>
            <p:spPr>
              <a:xfrm>
                <a:off x="4207607" y="1699506"/>
                <a:ext cx="12045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4" h="2128" extrusionOk="0">
                    <a:moveTo>
                      <a:pt x="273" y="0"/>
                    </a:moveTo>
                    <a:cubicBezTo>
                      <a:pt x="261" y="0"/>
                      <a:pt x="249" y="1"/>
                      <a:pt x="238" y="3"/>
                    </a:cubicBezTo>
                    <a:cubicBezTo>
                      <a:pt x="98" y="22"/>
                      <a:pt x="1" y="150"/>
                      <a:pt x="20" y="289"/>
                    </a:cubicBezTo>
                    <a:lnTo>
                      <a:pt x="21" y="289"/>
                    </a:lnTo>
                    <a:cubicBezTo>
                      <a:pt x="105" y="854"/>
                      <a:pt x="238" y="1412"/>
                      <a:pt x="417" y="1955"/>
                    </a:cubicBezTo>
                    <a:cubicBezTo>
                      <a:pt x="454" y="2061"/>
                      <a:pt x="553" y="2127"/>
                      <a:pt x="658" y="2127"/>
                    </a:cubicBezTo>
                    <a:cubicBezTo>
                      <a:pt x="686" y="2127"/>
                      <a:pt x="714" y="2123"/>
                      <a:pt x="742" y="2113"/>
                    </a:cubicBezTo>
                    <a:cubicBezTo>
                      <a:pt x="875" y="2067"/>
                      <a:pt x="944" y="1923"/>
                      <a:pt x="899" y="1790"/>
                    </a:cubicBezTo>
                    <a:cubicBezTo>
                      <a:pt x="731" y="1279"/>
                      <a:pt x="604" y="754"/>
                      <a:pt x="526" y="220"/>
                    </a:cubicBezTo>
                    <a:cubicBezTo>
                      <a:pt x="508" y="93"/>
                      <a:pt x="398" y="0"/>
                      <a:pt x="27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3" name="Google Shape;10664;p145">
              <a:extLst>
                <a:ext uri="{FF2B5EF4-FFF2-40B4-BE49-F238E27FC236}">
                  <a16:creationId xmlns:a16="http://schemas.microsoft.com/office/drawing/2014/main" id="{38FDB8DE-2DE4-A4C2-5C55-FDC188E8E97C}"/>
                </a:ext>
              </a:extLst>
            </p:cNvPr>
            <p:cNvSpPr/>
            <p:nvPr/>
          </p:nvSpPr>
          <p:spPr>
            <a:xfrm>
              <a:off x="4250519" y="1416170"/>
              <a:ext cx="26783" cy="52303"/>
            </a:xfrm>
            <a:custGeom>
              <a:avLst/>
              <a:gdLst/>
              <a:ahLst/>
              <a:cxnLst/>
              <a:rect l="l" t="t" r="r" b="b"/>
              <a:pathLst>
                <a:path w="2099" h="4099" extrusionOk="0">
                  <a:moveTo>
                    <a:pt x="412" y="1"/>
                  </a:moveTo>
                  <a:cubicBezTo>
                    <a:pt x="358" y="1"/>
                    <a:pt x="305" y="37"/>
                    <a:pt x="292" y="98"/>
                  </a:cubicBezTo>
                  <a:lnTo>
                    <a:pt x="18" y="1357"/>
                  </a:lnTo>
                  <a:cubicBezTo>
                    <a:pt x="1" y="1436"/>
                    <a:pt x="62" y="1506"/>
                    <a:pt x="139" y="1506"/>
                  </a:cubicBezTo>
                  <a:cubicBezTo>
                    <a:pt x="149" y="1506"/>
                    <a:pt x="158" y="1505"/>
                    <a:pt x="169" y="1502"/>
                  </a:cubicBezTo>
                  <a:lnTo>
                    <a:pt x="503" y="1416"/>
                  </a:lnTo>
                  <a:cubicBezTo>
                    <a:pt x="745" y="2317"/>
                    <a:pt x="1113" y="3181"/>
                    <a:pt x="1597" y="3981"/>
                  </a:cubicBezTo>
                  <a:cubicBezTo>
                    <a:pt x="1644" y="4057"/>
                    <a:pt x="1725" y="4099"/>
                    <a:pt x="1809" y="4099"/>
                  </a:cubicBezTo>
                  <a:cubicBezTo>
                    <a:pt x="1856" y="4099"/>
                    <a:pt x="1903" y="4086"/>
                    <a:pt x="1946" y="4058"/>
                  </a:cubicBezTo>
                  <a:cubicBezTo>
                    <a:pt x="2063" y="3980"/>
                    <a:pt x="2098" y="3823"/>
                    <a:pt x="2024" y="3703"/>
                  </a:cubicBezTo>
                  <a:cubicBezTo>
                    <a:pt x="1571" y="2950"/>
                    <a:pt x="1225" y="2138"/>
                    <a:pt x="998" y="1291"/>
                  </a:cubicBezTo>
                  <a:lnTo>
                    <a:pt x="1283" y="1217"/>
                  </a:lnTo>
                  <a:cubicBezTo>
                    <a:pt x="1373" y="1195"/>
                    <a:pt x="1406" y="1086"/>
                    <a:pt x="1347" y="1017"/>
                  </a:cubicBezTo>
                  <a:lnTo>
                    <a:pt x="505" y="44"/>
                  </a:lnTo>
                  <a:cubicBezTo>
                    <a:pt x="479" y="14"/>
                    <a:pt x="445" y="1"/>
                    <a:pt x="41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0665;p145">
              <a:extLst>
                <a:ext uri="{FF2B5EF4-FFF2-40B4-BE49-F238E27FC236}">
                  <a16:creationId xmlns:a16="http://schemas.microsoft.com/office/drawing/2014/main" id="{A566AC38-83BE-87DE-9F59-FEE582D28565}"/>
                </a:ext>
              </a:extLst>
            </p:cNvPr>
            <p:cNvSpPr/>
            <p:nvPr/>
          </p:nvSpPr>
          <p:spPr>
            <a:xfrm>
              <a:off x="4276166" y="1471370"/>
              <a:ext cx="24359" cy="25290"/>
            </a:xfrm>
            <a:custGeom>
              <a:avLst/>
              <a:gdLst/>
              <a:ahLst/>
              <a:cxnLst/>
              <a:rect l="l" t="t" r="r" b="b"/>
              <a:pathLst>
                <a:path w="1909" h="1982" extrusionOk="0">
                  <a:moveTo>
                    <a:pt x="291" y="0"/>
                  </a:moveTo>
                  <a:cubicBezTo>
                    <a:pt x="243" y="0"/>
                    <a:pt x="195" y="14"/>
                    <a:pt x="152" y="41"/>
                  </a:cubicBezTo>
                  <a:cubicBezTo>
                    <a:pt x="30" y="121"/>
                    <a:pt x="0" y="285"/>
                    <a:pt x="85" y="403"/>
                  </a:cubicBezTo>
                  <a:cubicBezTo>
                    <a:pt x="380" y="810"/>
                    <a:pt x="706" y="1193"/>
                    <a:pt x="1062" y="1548"/>
                  </a:cubicBezTo>
                  <a:cubicBezTo>
                    <a:pt x="1190" y="1678"/>
                    <a:pt x="1323" y="1801"/>
                    <a:pt x="1459" y="1921"/>
                  </a:cubicBezTo>
                  <a:cubicBezTo>
                    <a:pt x="1507" y="1962"/>
                    <a:pt x="1566" y="1981"/>
                    <a:pt x="1624" y="1981"/>
                  </a:cubicBezTo>
                  <a:cubicBezTo>
                    <a:pt x="1695" y="1981"/>
                    <a:pt x="1766" y="1952"/>
                    <a:pt x="1816" y="1894"/>
                  </a:cubicBezTo>
                  <a:cubicBezTo>
                    <a:pt x="1909" y="1788"/>
                    <a:pt x="1898" y="1628"/>
                    <a:pt x="1794" y="1535"/>
                  </a:cubicBezTo>
                  <a:cubicBezTo>
                    <a:pt x="1665" y="1423"/>
                    <a:pt x="1542" y="1308"/>
                    <a:pt x="1422" y="1188"/>
                  </a:cubicBezTo>
                  <a:cubicBezTo>
                    <a:pt x="1087" y="851"/>
                    <a:pt x="778" y="490"/>
                    <a:pt x="500" y="107"/>
                  </a:cubicBezTo>
                  <a:cubicBezTo>
                    <a:pt x="449" y="38"/>
                    <a:pt x="371" y="0"/>
                    <a:pt x="2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0666;p145">
              <a:extLst>
                <a:ext uri="{FF2B5EF4-FFF2-40B4-BE49-F238E27FC236}">
                  <a16:creationId xmlns:a16="http://schemas.microsoft.com/office/drawing/2014/main" id="{63802CE0-EB7D-26C2-024C-6127B88B4B23}"/>
                </a:ext>
              </a:extLst>
            </p:cNvPr>
            <p:cNvSpPr/>
            <p:nvPr/>
          </p:nvSpPr>
          <p:spPr>
            <a:xfrm>
              <a:off x="4330231" y="1513121"/>
              <a:ext cx="21462" cy="10986"/>
            </a:xfrm>
            <a:custGeom>
              <a:avLst/>
              <a:gdLst/>
              <a:ahLst/>
              <a:cxnLst/>
              <a:rect l="l" t="t" r="r" b="b"/>
              <a:pathLst>
                <a:path w="1682" h="861" extrusionOk="0">
                  <a:moveTo>
                    <a:pt x="311" y="0"/>
                  </a:moveTo>
                  <a:cubicBezTo>
                    <a:pt x="211" y="0"/>
                    <a:pt x="116" y="56"/>
                    <a:pt x="69" y="151"/>
                  </a:cubicBezTo>
                  <a:lnTo>
                    <a:pt x="53" y="185"/>
                  </a:lnTo>
                  <a:cubicBezTo>
                    <a:pt x="0" y="292"/>
                    <a:pt x="48" y="423"/>
                    <a:pt x="160" y="468"/>
                  </a:cubicBezTo>
                  <a:cubicBezTo>
                    <a:pt x="533" y="619"/>
                    <a:pt x="916" y="747"/>
                    <a:pt x="1307" y="851"/>
                  </a:cubicBezTo>
                  <a:cubicBezTo>
                    <a:pt x="1331" y="857"/>
                    <a:pt x="1355" y="861"/>
                    <a:pt x="1379" y="861"/>
                  </a:cubicBezTo>
                  <a:cubicBezTo>
                    <a:pt x="1480" y="861"/>
                    <a:pt x="1576" y="806"/>
                    <a:pt x="1618" y="713"/>
                  </a:cubicBezTo>
                  <a:cubicBezTo>
                    <a:pt x="1682" y="569"/>
                    <a:pt x="1602" y="403"/>
                    <a:pt x="1451" y="363"/>
                  </a:cubicBezTo>
                  <a:cubicBezTo>
                    <a:pt x="1097" y="268"/>
                    <a:pt x="751" y="154"/>
                    <a:pt x="412" y="20"/>
                  </a:cubicBezTo>
                  <a:cubicBezTo>
                    <a:pt x="379" y="7"/>
                    <a:pt x="345" y="0"/>
                    <a:pt x="3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0667;p145">
              <a:extLst>
                <a:ext uri="{FF2B5EF4-FFF2-40B4-BE49-F238E27FC236}">
                  <a16:creationId xmlns:a16="http://schemas.microsoft.com/office/drawing/2014/main" id="{99E4CBD4-7F97-3F09-1AFB-B8B68AE134A5}"/>
                </a:ext>
              </a:extLst>
            </p:cNvPr>
            <p:cNvSpPr/>
            <p:nvPr/>
          </p:nvSpPr>
          <p:spPr>
            <a:xfrm>
              <a:off x="4302005" y="1497298"/>
              <a:ext cx="25469" cy="17647"/>
            </a:xfrm>
            <a:custGeom>
              <a:avLst/>
              <a:gdLst/>
              <a:ahLst/>
              <a:cxnLst/>
              <a:rect l="l" t="t" r="r" b="b"/>
              <a:pathLst>
                <a:path w="1996" h="1383" extrusionOk="0">
                  <a:moveTo>
                    <a:pt x="289" y="1"/>
                  </a:moveTo>
                  <a:cubicBezTo>
                    <a:pt x="212" y="1"/>
                    <a:pt x="136" y="36"/>
                    <a:pt x="86" y="102"/>
                  </a:cubicBezTo>
                  <a:cubicBezTo>
                    <a:pt x="1" y="214"/>
                    <a:pt x="23" y="374"/>
                    <a:pt x="135" y="459"/>
                  </a:cubicBezTo>
                  <a:cubicBezTo>
                    <a:pt x="595" y="800"/>
                    <a:pt x="1082" y="1100"/>
                    <a:pt x="1592" y="1356"/>
                  </a:cubicBezTo>
                  <a:cubicBezTo>
                    <a:pt x="1629" y="1374"/>
                    <a:pt x="1667" y="1382"/>
                    <a:pt x="1705" y="1382"/>
                  </a:cubicBezTo>
                  <a:cubicBezTo>
                    <a:pt x="1799" y="1382"/>
                    <a:pt x="1891" y="1329"/>
                    <a:pt x="1935" y="1239"/>
                  </a:cubicBezTo>
                  <a:cubicBezTo>
                    <a:pt x="1996" y="1113"/>
                    <a:pt x="1943" y="960"/>
                    <a:pt x="1817" y="898"/>
                  </a:cubicBezTo>
                  <a:cubicBezTo>
                    <a:pt x="1336" y="656"/>
                    <a:pt x="875" y="373"/>
                    <a:pt x="443" y="52"/>
                  </a:cubicBezTo>
                  <a:cubicBezTo>
                    <a:pt x="397" y="18"/>
                    <a:pt x="343" y="1"/>
                    <a:pt x="28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" name="Google Shape;10668;p145">
              <a:extLst>
                <a:ext uri="{FF2B5EF4-FFF2-40B4-BE49-F238E27FC236}">
                  <a16:creationId xmlns:a16="http://schemas.microsoft.com/office/drawing/2014/main" id="{D0C0C3F7-CF79-764B-F94B-5C3A58210A04}"/>
                </a:ext>
              </a:extLst>
            </p:cNvPr>
            <p:cNvGrpSpPr/>
            <p:nvPr/>
          </p:nvGrpSpPr>
          <p:grpSpPr>
            <a:xfrm>
              <a:off x="4889463" y="1423737"/>
              <a:ext cx="29552" cy="142899"/>
              <a:chOff x="4889463" y="1423737"/>
              <a:chExt cx="29552" cy="142899"/>
            </a:xfrm>
            <a:grpFill/>
          </p:grpSpPr>
          <p:sp>
            <p:nvSpPr>
              <p:cNvPr id="23" name="Google Shape;10669;p145">
                <a:extLst>
                  <a:ext uri="{FF2B5EF4-FFF2-40B4-BE49-F238E27FC236}">
                    <a16:creationId xmlns:a16="http://schemas.microsoft.com/office/drawing/2014/main" id="{466BA96C-A14E-D6D7-F8E8-627078F163BB}"/>
                  </a:ext>
                </a:extLst>
              </p:cNvPr>
              <p:cNvSpPr/>
              <p:nvPr/>
            </p:nvSpPr>
            <p:spPr>
              <a:xfrm>
                <a:off x="4889463" y="1515647"/>
                <a:ext cx="26158" cy="50989"/>
              </a:xfrm>
              <a:custGeom>
                <a:avLst/>
                <a:gdLst/>
                <a:ahLst/>
                <a:cxnLst/>
                <a:rect l="l" t="t" r="r" b="b"/>
                <a:pathLst>
                  <a:path w="2050" h="3996" extrusionOk="0">
                    <a:moveTo>
                      <a:pt x="1772" y="0"/>
                    </a:moveTo>
                    <a:cubicBezTo>
                      <a:pt x="1653" y="0"/>
                      <a:pt x="1547" y="82"/>
                      <a:pt x="1518" y="201"/>
                    </a:cubicBezTo>
                    <a:cubicBezTo>
                      <a:pt x="1307" y="1053"/>
                      <a:pt x="977" y="1872"/>
                      <a:pt x="540" y="2634"/>
                    </a:cubicBezTo>
                    <a:lnTo>
                      <a:pt x="285" y="2482"/>
                    </a:lnTo>
                    <a:cubicBezTo>
                      <a:pt x="265" y="2470"/>
                      <a:pt x="244" y="2465"/>
                      <a:pt x="223" y="2465"/>
                    </a:cubicBezTo>
                    <a:cubicBezTo>
                      <a:pt x="162" y="2465"/>
                      <a:pt x="104" y="2511"/>
                      <a:pt x="99" y="2579"/>
                    </a:cubicBezTo>
                    <a:lnTo>
                      <a:pt x="6" y="3864"/>
                    </a:lnTo>
                    <a:cubicBezTo>
                      <a:pt x="0" y="3939"/>
                      <a:pt x="62" y="3995"/>
                      <a:pt x="129" y="3995"/>
                    </a:cubicBezTo>
                    <a:cubicBezTo>
                      <a:pt x="152" y="3995"/>
                      <a:pt x="174" y="3989"/>
                      <a:pt x="195" y="3976"/>
                    </a:cubicBezTo>
                    <a:lnTo>
                      <a:pt x="1278" y="3279"/>
                    </a:lnTo>
                    <a:cubicBezTo>
                      <a:pt x="1355" y="3229"/>
                      <a:pt x="1353" y="3117"/>
                      <a:pt x="1275" y="3071"/>
                    </a:cubicBezTo>
                    <a:lnTo>
                      <a:pt x="978" y="2893"/>
                    </a:lnTo>
                    <a:cubicBezTo>
                      <a:pt x="1444" y="2085"/>
                      <a:pt x="1794" y="1213"/>
                      <a:pt x="2018" y="307"/>
                    </a:cubicBezTo>
                    <a:cubicBezTo>
                      <a:pt x="2050" y="171"/>
                      <a:pt x="1963" y="35"/>
                      <a:pt x="1826" y="6"/>
                    </a:cubicBezTo>
                    <a:cubicBezTo>
                      <a:pt x="1808" y="2"/>
                      <a:pt x="1790" y="0"/>
                      <a:pt x="177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10670;p145">
                <a:extLst>
                  <a:ext uri="{FF2B5EF4-FFF2-40B4-BE49-F238E27FC236}">
                    <a16:creationId xmlns:a16="http://schemas.microsoft.com/office/drawing/2014/main" id="{715504D4-7EB0-6E5E-58BE-FDECA5D316DE}"/>
                  </a:ext>
                </a:extLst>
              </p:cNvPr>
              <p:cNvSpPr/>
              <p:nvPr/>
            </p:nvSpPr>
            <p:spPr>
              <a:xfrm>
                <a:off x="4910772" y="1479256"/>
                <a:ext cx="8243" cy="31785"/>
              </a:xfrm>
              <a:custGeom>
                <a:avLst/>
                <a:gdLst/>
                <a:ahLst/>
                <a:cxnLst/>
                <a:rect l="l" t="t" r="r" b="b"/>
                <a:pathLst>
                  <a:path w="646" h="2491" extrusionOk="0">
                    <a:moveTo>
                      <a:pt x="375" y="0"/>
                    </a:moveTo>
                    <a:cubicBezTo>
                      <a:pt x="368" y="0"/>
                      <a:pt x="361" y="1"/>
                      <a:pt x="354" y="1"/>
                    </a:cubicBezTo>
                    <a:cubicBezTo>
                      <a:pt x="216" y="11"/>
                      <a:pt x="111" y="129"/>
                      <a:pt x="119" y="269"/>
                    </a:cubicBezTo>
                    <a:cubicBezTo>
                      <a:pt x="128" y="438"/>
                      <a:pt x="135" y="607"/>
                      <a:pt x="135" y="776"/>
                    </a:cubicBezTo>
                    <a:cubicBezTo>
                      <a:pt x="135" y="1252"/>
                      <a:pt x="96" y="1724"/>
                      <a:pt x="23" y="2193"/>
                    </a:cubicBezTo>
                    <a:cubicBezTo>
                      <a:pt x="0" y="2328"/>
                      <a:pt x="88" y="2458"/>
                      <a:pt x="223" y="2485"/>
                    </a:cubicBezTo>
                    <a:cubicBezTo>
                      <a:pt x="240" y="2488"/>
                      <a:pt x="257" y="2490"/>
                      <a:pt x="274" y="2490"/>
                    </a:cubicBezTo>
                    <a:cubicBezTo>
                      <a:pt x="396" y="2490"/>
                      <a:pt x="504" y="2403"/>
                      <a:pt x="526" y="2278"/>
                    </a:cubicBezTo>
                    <a:cubicBezTo>
                      <a:pt x="604" y="1782"/>
                      <a:pt x="644" y="1279"/>
                      <a:pt x="646" y="776"/>
                    </a:cubicBezTo>
                    <a:cubicBezTo>
                      <a:pt x="646" y="595"/>
                      <a:pt x="638" y="413"/>
                      <a:pt x="626" y="232"/>
                    </a:cubicBezTo>
                    <a:cubicBezTo>
                      <a:pt x="616" y="101"/>
                      <a:pt x="505" y="0"/>
                      <a:pt x="375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10671;p145">
                <a:extLst>
                  <a:ext uri="{FF2B5EF4-FFF2-40B4-BE49-F238E27FC236}">
                    <a16:creationId xmlns:a16="http://schemas.microsoft.com/office/drawing/2014/main" id="{2F6BCFB1-D093-5E03-B4AA-D0F7C09C304F}"/>
                  </a:ext>
                </a:extLst>
              </p:cNvPr>
              <p:cNvSpPr/>
              <p:nvPr/>
            </p:nvSpPr>
            <p:spPr>
              <a:xfrm>
                <a:off x="4895052" y="1423737"/>
                <a:ext cx="14215" cy="19446"/>
              </a:xfrm>
              <a:custGeom>
                <a:avLst/>
                <a:gdLst/>
                <a:ahLst/>
                <a:cxnLst/>
                <a:rect l="l" t="t" r="r" b="b"/>
                <a:pathLst>
                  <a:path w="1114" h="1524" extrusionOk="0">
                    <a:moveTo>
                      <a:pt x="293" y="1"/>
                    </a:moveTo>
                    <a:cubicBezTo>
                      <a:pt x="265" y="1"/>
                      <a:pt x="236" y="5"/>
                      <a:pt x="209" y="16"/>
                    </a:cubicBezTo>
                    <a:cubicBezTo>
                      <a:pt x="62" y="74"/>
                      <a:pt x="1" y="246"/>
                      <a:pt x="79" y="383"/>
                    </a:cubicBezTo>
                    <a:cubicBezTo>
                      <a:pt x="262" y="698"/>
                      <a:pt x="427" y="1025"/>
                      <a:pt x="573" y="1359"/>
                    </a:cubicBezTo>
                    <a:cubicBezTo>
                      <a:pt x="615" y="1461"/>
                      <a:pt x="714" y="1523"/>
                      <a:pt x="819" y="1523"/>
                    </a:cubicBezTo>
                    <a:cubicBezTo>
                      <a:pt x="848" y="1523"/>
                      <a:pt x="878" y="1518"/>
                      <a:pt x="907" y="1508"/>
                    </a:cubicBezTo>
                    <a:lnTo>
                      <a:pt x="942" y="1495"/>
                    </a:lnTo>
                    <a:cubicBezTo>
                      <a:pt x="1056" y="1457"/>
                      <a:pt x="1114" y="1331"/>
                      <a:pt x="1067" y="1220"/>
                    </a:cubicBezTo>
                    <a:cubicBezTo>
                      <a:pt x="910" y="849"/>
                      <a:pt x="729" y="488"/>
                      <a:pt x="528" y="139"/>
                    </a:cubicBezTo>
                    <a:cubicBezTo>
                      <a:pt x="478" y="54"/>
                      <a:pt x="387" y="1"/>
                      <a:pt x="293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10672;p145">
                <a:extLst>
                  <a:ext uri="{FF2B5EF4-FFF2-40B4-BE49-F238E27FC236}">
                    <a16:creationId xmlns:a16="http://schemas.microsoft.com/office/drawing/2014/main" id="{11B810E7-896C-221F-911C-AA00FADEAC93}"/>
                  </a:ext>
                </a:extLst>
              </p:cNvPr>
              <p:cNvSpPr/>
              <p:nvPr/>
            </p:nvSpPr>
            <p:spPr>
              <a:xfrm>
                <a:off x="4905783" y="1447292"/>
                <a:ext cx="12071" cy="27153"/>
              </a:xfrm>
              <a:custGeom>
                <a:avLst/>
                <a:gdLst/>
                <a:ahLst/>
                <a:cxnLst/>
                <a:rect l="l" t="t" r="r" b="b"/>
                <a:pathLst>
                  <a:path w="946" h="2128" extrusionOk="0">
                    <a:moveTo>
                      <a:pt x="288" y="0"/>
                    </a:moveTo>
                    <a:cubicBezTo>
                      <a:pt x="260" y="0"/>
                      <a:pt x="232" y="5"/>
                      <a:pt x="204" y="15"/>
                    </a:cubicBezTo>
                    <a:cubicBezTo>
                      <a:pt x="71" y="61"/>
                      <a:pt x="1" y="205"/>
                      <a:pt x="47" y="338"/>
                    </a:cubicBezTo>
                    <a:cubicBezTo>
                      <a:pt x="215" y="850"/>
                      <a:pt x="342" y="1376"/>
                      <a:pt x="420" y="1909"/>
                    </a:cubicBezTo>
                    <a:cubicBezTo>
                      <a:pt x="438" y="2036"/>
                      <a:pt x="548" y="2128"/>
                      <a:pt x="673" y="2128"/>
                    </a:cubicBezTo>
                    <a:cubicBezTo>
                      <a:pt x="685" y="2128"/>
                      <a:pt x="696" y="2127"/>
                      <a:pt x="708" y="2125"/>
                    </a:cubicBezTo>
                    <a:cubicBezTo>
                      <a:pt x="848" y="2106"/>
                      <a:pt x="945" y="1978"/>
                      <a:pt x="926" y="1839"/>
                    </a:cubicBezTo>
                    <a:lnTo>
                      <a:pt x="925" y="1839"/>
                    </a:lnTo>
                    <a:cubicBezTo>
                      <a:pt x="841" y="1273"/>
                      <a:pt x="708" y="716"/>
                      <a:pt x="529" y="173"/>
                    </a:cubicBezTo>
                    <a:cubicBezTo>
                      <a:pt x="492" y="67"/>
                      <a:pt x="393" y="0"/>
                      <a:pt x="28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Google Shape;10673;p145">
              <a:extLst>
                <a:ext uri="{FF2B5EF4-FFF2-40B4-BE49-F238E27FC236}">
                  <a16:creationId xmlns:a16="http://schemas.microsoft.com/office/drawing/2014/main" id="{1F8DF78D-5C5D-AEF7-4669-1C7FA5248337}"/>
                </a:ext>
              </a:extLst>
            </p:cNvPr>
            <p:cNvGrpSpPr/>
            <p:nvPr/>
          </p:nvGrpSpPr>
          <p:grpSpPr>
            <a:xfrm>
              <a:off x="4771663" y="1876896"/>
              <a:ext cx="108651" cy="100447"/>
              <a:chOff x="4771663" y="1876896"/>
              <a:chExt cx="108651" cy="100447"/>
            </a:xfrm>
            <a:grpFill/>
          </p:grpSpPr>
          <p:sp>
            <p:nvSpPr>
              <p:cNvPr id="19" name="Google Shape;10674;p145">
                <a:extLst>
                  <a:ext uri="{FF2B5EF4-FFF2-40B4-BE49-F238E27FC236}">
                    <a16:creationId xmlns:a16="http://schemas.microsoft.com/office/drawing/2014/main" id="{5D255F1F-D094-9799-0131-1A98D99AD7E5}"/>
                  </a:ext>
                </a:extLst>
              </p:cNvPr>
              <p:cNvSpPr/>
              <p:nvPr/>
            </p:nvSpPr>
            <p:spPr>
              <a:xfrm>
                <a:off x="4771663" y="1951210"/>
                <a:ext cx="53184" cy="26132"/>
              </a:xfrm>
              <a:custGeom>
                <a:avLst/>
                <a:gdLst/>
                <a:ahLst/>
                <a:cxnLst/>
                <a:rect l="l" t="t" r="r" b="b"/>
                <a:pathLst>
                  <a:path w="4168" h="2048" extrusionOk="0">
                    <a:moveTo>
                      <a:pt x="3871" y="0"/>
                    </a:moveTo>
                    <a:cubicBezTo>
                      <a:pt x="3824" y="0"/>
                      <a:pt x="3777" y="13"/>
                      <a:pt x="3735" y="39"/>
                    </a:cubicBezTo>
                    <a:cubicBezTo>
                      <a:pt x="2982" y="492"/>
                      <a:pt x="2170" y="838"/>
                      <a:pt x="1323" y="1067"/>
                    </a:cubicBezTo>
                    <a:lnTo>
                      <a:pt x="1249" y="780"/>
                    </a:lnTo>
                    <a:cubicBezTo>
                      <a:pt x="1235" y="721"/>
                      <a:pt x="1183" y="687"/>
                      <a:pt x="1130" y="687"/>
                    </a:cubicBezTo>
                    <a:cubicBezTo>
                      <a:pt x="1102" y="687"/>
                      <a:pt x="1073" y="696"/>
                      <a:pt x="1049" y="717"/>
                    </a:cubicBezTo>
                    <a:lnTo>
                      <a:pt x="76" y="1560"/>
                    </a:lnTo>
                    <a:cubicBezTo>
                      <a:pt x="0" y="1625"/>
                      <a:pt x="32" y="1750"/>
                      <a:pt x="130" y="1773"/>
                    </a:cubicBezTo>
                    <a:lnTo>
                      <a:pt x="1389" y="2045"/>
                    </a:lnTo>
                    <a:cubicBezTo>
                      <a:pt x="1398" y="2047"/>
                      <a:pt x="1407" y="2048"/>
                      <a:pt x="1416" y="2048"/>
                    </a:cubicBezTo>
                    <a:cubicBezTo>
                      <a:pt x="1493" y="2048"/>
                      <a:pt x="1555" y="1975"/>
                      <a:pt x="1534" y="1894"/>
                    </a:cubicBezTo>
                    <a:lnTo>
                      <a:pt x="1450" y="1561"/>
                    </a:lnTo>
                    <a:cubicBezTo>
                      <a:pt x="2351" y="1318"/>
                      <a:pt x="3214" y="950"/>
                      <a:pt x="4013" y="466"/>
                    </a:cubicBezTo>
                    <a:cubicBezTo>
                      <a:pt x="4132" y="392"/>
                      <a:pt x="4167" y="235"/>
                      <a:pt x="4090" y="119"/>
                    </a:cubicBezTo>
                    <a:cubicBezTo>
                      <a:pt x="4039" y="42"/>
                      <a:pt x="3956" y="0"/>
                      <a:pt x="3871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10675;p145">
                <a:extLst>
                  <a:ext uri="{FF2B5EF4-FFF2-40B4-BE49-F238E27FC236}">
                    <a16:creationId xmlns:a16="http://schemas.microsoft.com/office/drawing/2014/main" id="{BCA71304-F3EA-89CE-007E-501D98B02580}"/>
                  </a:ext>
                </a:extLst>
              </p:cNvPr>
              <p:cNvSpPr/>
              <p:nvPr/>
            </p:nvSpPr>
            <p:spPr>
              <a:xfrm>
                <a:off x="4826850" y="1927897"/>
                <a:ext cx="26081" cy="23529"/>
              </a:xfrm>
              <a:custGeom>
                <a:avLst/>
                <a:gdLst/>
                <a:ahLst/>
                <a:cxnLst/>
                <a:rect l="l" t="t" r="r" b="b"/>
                <a:pathLst>
                  <a:path w="2044" h="1844" extrusionOk="0">
                    <a:moveTo>
                      <a:pt x="1760" y="1"/>
                    </a:moveTo>
                    <a:cubicBezTo>
                      <a:pt x="1689" y="1"/>
                      <a:pt x="1619" y="31"/>
                      <a:pt x="1568" y="88"/>
                    </a:cubicBezTo>
                    <a:cubicBezTo>
                      <a:pt x="1456" y="215"/>
                      <a:pt x="1341" y="338"/>
                      <a:pt x="1221" y="458"/>
                    </a:cubicBezTo>
                    <a:cubicBezTo>
                      <a:pt x="885" y="793"/>
                      <a:pt x="524" y="1102"/>
                      <a:pt x="140" y="1380"/>
                    </a:cubicBezTo>
                    <a:cubicBezTo>
                      <a:pt x="29" y="1460"/>
                      <a:pt x="1" y="1612"/>
                      <a:pt x="74" y="1728"/>
                    </a:cubicBezTo>
                    <a:cubicBezTo>
                      <a:pt x="124" y="1803"/>
                      <a:pt x="205" y="1844"/>
                      <a:pt x="288" y="1844"/>
                    </a:cubicBezTo>
                    <a:cubicBezTo>
                      <a:pt x="339" y="1844"/>
                      <a:pt x="391" y="1828"/>
                      <a:pt x="436" y="1797"/>
                    </a:cubicBezTo>
                    <a:cubicBezTo>
                      <a:pt x="843" y="1500"/>
                      <a:pt x="1226" y="1174"/>
                      <a:pt x="1581" y="820"/>
                    </a:cubicBezTo>
                    <a:cubicBezTo>
                      <a:pt x="1711" y="690"/>
                      <a:pt x="1834" y="557"/>
                      <a:pt x="1954" y="421"/>
                    </a:cubicBezTo>
                    <a:cubicBezTo>
                      <a:pt x="2044" y="315"/>
                      <a:pt x="2033" y="155"/>
                      <a:pt x="1927" y="64"/>
                    </a:cubicBezTo>
                    <a:cubicBezTo>
                      <a:pt x="1879" y="22"/>
                      <a:pt x="1819" y="1"/>
                      <a:pt x="1760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10676;p145">
                <a:extLst>
                  <a:ext uri="{FF2B5EF4-FFF2-40B4-BE49-F238E27FC236}">
                    <a16:creationId xmlns:a16="http://schemas.microsoft.com/office/drawing/2014/main" id="{6DF21DEA-AB5F-C84C-AB9B-96E8689E5295}"/>
                  </a:ext>
                </a:extLst>
              </p:cNvPr>
              <p:cNvSpPr/>
              <p:nvPr/>
            </p:nvSpPr>
            <p:spPr>
              <a:xfrm>
                <a:off x="4868600" y="1876896"/>
                <a:ext cx="11714" cy="20531"/>
              </a:xfrm>
              <a:custGeom>
                <a:avLst/>
                <a:gdLst/>
                <a:ahLst/>
                <a:cxnLst/>
                <a:rect l="l" t="t" r="r" b="b"/>
                <a:pathLst>
                  <a:path w="918" h="1609" extrusionOk="0">
                    <a:moveTo>
                      <a:pt x="642" y="0"/>
                    </a:moveTo>
                    <a:cubicBezTo>
                      <a:pt x="531" y="0"/>
                      <a:pt x="426" y="74"/>
                      <a:pt x="396" y="189"/>
                    </a:cubicBezTo>
                    <a:cubicBezTo>
                      <a:pt x="301" y="543"/>
                      <a:pt x="187" y="889"/>
                      <a:pt x="53" y="1228"/>
                    </a:cubicBezTo>
                    <a:cubicBezTo>
                      <a:pt x="0" y="1360"/>
                      <a:pt x="58" y="1509"/>
                      <a:pt x="184" y="1571"/>
                    </a:cubicBezTo>
                    <a:lnTo>
                      <a:pt x="218" y="1587"/>
                    </a:lnTo>
                    <a:cubicBezTo>
                      <a:pt x="248" y="1602"/>
                      <a:pt x="280" y="1608"/>
                      <a:pt x="311" y="1608"/>
                    </a:cubicBezTo>
                    <a:cubicBezTo>
                      <a:pt x="392" y="1608"/>
                      <a:pt x="469" y="1561"/>
                      <a:pt x="501" y="1480"/>
                    </a:cubicBezTo>
                    <a:cubicBezTo>
                      <a:pt x="653" y="1107"/>
                      <a:pt x="780" y="724"/>
                      <a:pt x="886" y="333"/>
                    </a:cubicBezTo>
                    <a:cubicBezTo>
                      <a:pt x="918" y="210"/>
                      <a:pt x="862" y="74"/>
                      <a:pt x="746" y="22"/>
                    </a:cubicBezTo>
                    <a:cubicBezTo>
                      <a:pt x="712" y="7"/>
                      <a:pt x="677" y="0"/>
                      <a:pt x="642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10677;p145">
                <a:extLst>
                  <a:ext uri="{FF2B5EF4-FFF2-40B4-BE49-F238E27FC236}">
                    <a16:creationId xmlns:a16="http://schemas.microsoft.com/office/drawing/2014/main" id="{027F9FA2-CC76-7FBB-48BC-495F63DDFB4C}"/>
                  </a:ext>
                </a:extLst>
              </p:cNvPr>
              <p:cNvSpPr/>
              <p:nvPr/>
            </p:nvSpPr>
            <p:spPr>
              <a:xfrm>
                <a:off x="4852804" y="1901038"/>
                <a:ext cx="18528" cy="24589"/>
              </a:xfrm>
              <a:custGeom>
                <a:avLst/>
                <a:gdLst/>
                <a:ahLst/>
                <a:cxnLst/>
                <a:rect l="l" t="t" r="r" b="b"/>
                <a:pathLst>
                  <a:path w="1452" h="1927" extrusionOk="0">
                    <a:moveTo>
                      <a:pt x="1159" y="1"/>
                    </a:moveTo>
                    <a:cubicBezTo>
                      <a:pt x="1064" y="1"/>
                      <a:pt x="974" y="53"/>
                      <a:pt x="931" y="143"/>
                    </a:cubicBezTo>
                    <a:cubicBezTo>
                      <a:pt x="689" y="625"/>
                      <a:pt x="405" y="1085"/>
                      <a:pt x="85" y="1519"/>
                    </a:cubicBezTo>
                    <a:cubicBezTo>
                      <a:pt x="0" y="1631"/>
                      <a:pt x="21" y="1790"/>
                      <a:pt x="135" y="1874"/>
                    </a:cubicBezTo>
                    <a:cubicBezTo>
                      <a:pt x="181" y="1909"/>
                      <a:pt x="235" y="1926"/>
                      <a:pt x="289" y="1926"/>
                    </a:cubicBezTo>
                    <a:cubicBezTo>
                      <a:pt x="366" y="1926"/>
                      <a:pt x="441" y="1892"/>
                      <a:pt x="492" y="1826"/>
                    </a:cubicBezTo>
                    <a:cubicBezTo>
                      <a:pt x="831" y="1367"/>
                      <a:pt x="1132" y="878"/>
                      <a:pt x="1389" y="368"/>
                    </a:cubicBezTo>
                    <a:cubicBezTo>
                      <a:pt x="1451" y="241"/>
                      <a:pt x="1398" y="87"/>
                      <a:pt x="1270" y="26"/>
                    </a:cubicBezTo>
                    <a:cubicBezTo>
                      <a:pt x="1234" y="9"/>
                      <a:pt x="1196" y="1"/>
                      <a:pt x="1159" y="1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9" name="Google Shape;3309;p12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Dados Complementares</a:t>
            </a:r>
            <a:endParaRPr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1351F6F-C0AA-0261-5FB1-263BEB97B2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90680" y="1368123"/>
            <a:ext cx="3355932" cy="4720400"/>
          </a:xfrm>
        </p:spPr>
        <p:txBody>
          <a:bodyPr/>
          <a:lstStyle/>
          <a:p>
            <a:r>
              <a:rPr lang="pt-BR"/>
              <a:t>Pequeno produtor: receita bruta anual inferior ou igual a R$ 360 mil.</a:t>
            </a:r>
          </a:p>
          <a:p>
            <a:r>
              <a:rPr lang="pt-BR"/>
              <a:t>médio produtor: receita bruta anual entre R$ 360 mil e R$ 1,76 milhão.</a:t>
            </a:r>
          </a:p>
          <a:p>
            <a:r>
              <a:rPr lang="pt-BR"/>
              <a:t>grande produtor: receita bruta anual superior a R$ 1,76 milhão.</a:t>
            </a:r>
          </a:p>
        </p:txBody>
      </p:sp>
      <p:pic>
        <p:nvPicPr>
          <p:cNvPr id="44" name="Imagem 43">
            <a:extLst>
              <a:ext uri="{FF2B5EF4-FFF2-40B4-BE49-F238E27FC236}">
                <a16:creationId xmlns:a16="http://schemas.microsoft.com/office/drawing/2014/main" id="{3996F006-11C0-1201-C53A-65257643D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0073" y="1203608"/>
            <a:ext cx="7279160" cy="5049430"/>
          </a:xfrm>
          <a:prstGeom prst="rect">
            <a:avLst/>
          </a:prstGeom>
        </p:spPr>
      </p:pic>
      <p:sp>
        <p:nvSpPr>
          <p:cNvPr id="4" name="CaixaDeTexto 3">
            <a:extLst>
              <a:ext uri="{FF2B5EF4-FFF2-40B4-BE49-F238E27FC236}">
                <a16:creationId xmlns:a16="http://schemas.microsoft.com/office/drawing/2014/main" id="{09A9D5B7-E991-5A6F-2C89-0FAEDE0C86EC}"/>
              </a:ext>
            </a:extLst>
          </p:cNvPr>
          <p:cNvSpPr txBox="1"/>
          <p:nvPr/>
        </p:nvSpPr>
        <p:spPr>
          <a:xfrm>
            <a:off x="7381494" y="6253038"/>
            <a:ext cx="1113282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0" i="0" u="none" strike="noStrike" baseline="0">
                <a:solidFill>
                  <a:srgbClr val="1A3B47"/>
                </a:solidFill>
                <a:latin typeface="CIDFont+F1"/>
              </a:rPr>
              <a:t>Finalidades</a:t>
            </a:r>
            <a:endParaRPr lang="pt-BR"/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A2EDFD64-3F7A-82D7-8CCA-59B8633B1370}"/>
              </a:ext>
            </a:extLst>
          </p:cNvPr>
          <p:cNvSpPr txBox="1"/>
          <p:nvPr/>
        </p:nvSpPr>
        <p:spPr>
          <a:xfrm>
            <a:off x="4011930" y="6253038"/>
            <a:ext cx="2489454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1400" b="0" i="0" u="none" strike="noStrike" baseline="0">
                <a:solidFill>
                  <a:srgbClr val="1A3B47"/>
                </a:solidFill>
                <a:latin typeface="CIDFont+F1"/>
              </a:rPr>
              <a:t>Fontes Financiamentos Safra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15809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7" name="Google Shape;2197;p126"/>
          <p:cNvSpPr txBox="1">
            <a:spLocks noGrp="1"/>
          </p:cNvSpPr>
          <p:nvPr>
            <p:ph type="title"/>
          </p:nvPr>
        </p:nvSpPr>
        <p:spPr>
          <a:xfrm>
            <a:off x="6465099" y="942400"/>
            <a:ext cx="5526875" cy="1006000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 sz="5400"/>
              <a:t>Muito Obrigado!</a:t>
            </a:r>
            <a:endParaRPr sz="5400"/>
          </a:p>
        </p:txBody>
      </p:sp>
      <p:sp>
        <p:nvSpPr>
          <p:cNvPr id="2200" name="Google Shape;2200;p126"/>
          <p:cNvSpPr/>
          <p:nvPr/>
        </p:nvSpPr>
        <p:spPr>
          <a:xfrm>
            <a:off x="1111212" y="5630432"/>
            <a:ext cx="460899" cy="461408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>
              <a:solidFill>
                <a:schemeClr val="lt2"/>
              </a:solidFill>
            </a:endParaRPr>
          </a:p>
        </p:txBody>
      </p:sp>
      <p:grpSp>
        <p:nvGrpSpPr>
          <p:cNvPr id="2201" name="Google Shape;2201;p126"/>
          <p:cNvGrpSpPr/>
          <p:nvPr/>
        </p:nvGrpSpPr>
        <p:grpSpPr>
          <a:xfrm>
            <a:off x="1710508" y="5630432"/>
            <a:ext cx="461408" cy="460899"/>
            <a:chOff x="3303268" y="3817349"/>
            <a:chExt cx="346056" cy="345674"/>
          </a:xfrm>
        </p:grpSpPr>
        <p:sp>
          <p:nvSpPr>
            <p:cNvPr id="2202" name="Google Shape;2202;p126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03" name="Google Shape;2203;p126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04" name="Google Shape;2204;p126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05" name="Google Shape;2205;p126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</p:grpSp>
      <p:grpSp>
        <p:nvGrpSpPr>
          <p:cNvPr id="2206" name="Google Shape;2206;p126"/>
          <p:cNvGrpSpPr/>
          <p:nvPr/>
        </p:nvGrpSpPr>
        <p:grpSpPr>
          <a:xfrm>
            <a:off x="2309293" y="5630432"/>
            <a:ext cx="461408" cy="460899"/>
            <a:chOff x="3752358" y="3817349"/>
            <a:chExt cx="346056" cy="345674"/>
          </a:xfrm>
        </p:grpSpPr>
        <p:sp>
          <p:nvSpPr>
            <p:cNvPr id="2207" name="Google Shape;2207;p126"/>
            <p:cNvSpPr/>
            <p:nvPr/>
          </p:nvSpPr>
          <p:spPr>
            <a:xfrm>
              <a:off x="375235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28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08" name="Google Shape;2208;p126"/>
            <p:cNvSpPr/>
            <p:nvPr/>
          </p:nvSpPr>
          <p:spPr>
            <a:xfrm>
              <a:off x="3831933" y="3955682"/>
              <a:ext cx="47809" cy="120540"/>
            </a:xfrm>
            <a:custGeom>
              <a:avLst/>
              <a:gdLst/>
              <a:ahLst/>
              <a:cxnLst/>
              <a:rect l="l" t="t" r="r" b="b"/>
              <a:pathLst>
                <a:path w="1502" h="3787" extrusionOk="0">
                  <a:moveTo>
                    <a:pt x="1168" y="346"/>
                  </a:moveTo>
                  <a:lnTo>
                    <a:pt x="1168" y="3430"/>
                  </a:lnTo>
                  <a:lnTo>
                    <a:pt x="358" y="3430"/>
                  </a:lnTo>
                  <a:lnTo>
                    <a:pt x="358" y="346"/>
                  </a:lnTo>
                  <a:close/>
                  <a:moveTo>
                    <a:pt x="180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72" y="3787"/>
                    <a:pt x="180" y="3787"/>
                  </a:cubicBezTo>
                  <a:lnTo>
                    <a:pt x="1323" y="3787"/>
                  </a:lnTo>
                  <a:cubicBezTo>
                    <a:pt x="1418" y="3787"/>
                    <a:pt x="1501" y="3715"/>
                    <a:pt x="1501" y="3608"/>
                  </a:cubicBezTo>
                  <a:lnTo>
                    <a:pt x="1501" y="179"/>
                  </a:lnTo>
                  <a:cubicBezTo>
                    <a:pt x="1501" y="72"/>
                    <a:pt x="1430" y="1"/>
                    <a:pt x="1323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09" name="Google Shape;2209;p126"/>
            <p:cNvSpPr/>
            <p:nvPr/>
          </p:nvSpPr>
          <p:spPr>
            <a:xfrm>
              <a:off x="3824739" y="3890112"/>
              <a:ext cx="55002" cy="55002"/>
            </a:xfrm>
            <a:custGeom>
              <a:avLst/>
              <a:gdLst/>
              <a:ahLst/>
              <a:cxnLst/>
              <a:rect l="l" t="t" r="r" b="b"/>
              <a:pathLst>
                <a:path w="1728" h="1728" extrusionOk="0">
                  <a:moveTo>
                    <a:pt x="870" y="334"/>
                  </a:moveTo>
                  <a:cubicBezTo>
                    <a:pt x="1156" y="334"/>
                    <a:pt x="1394" y="572"/>
                    <a:pt x="1394" y="846"/>
                  </a:cubicBezTo>
                  <a:cubicBezTo>
                    <a:pt x="1394" y="1132"/>
                    <a:pt x="1156" y="1370"/>
                    <a:pt x="870" y="1370"/>
                  </a:cubicBezTo>
                  <a:cubicBezTo>
                    <a:pt x="584" y="1370"/>
                    <a:pt x="346" y="1132"/>
                    <a:pt x="346" y="846"/>
                  </a:cubicBezTo>
                  <a:cubicBezTo>
                    <a:pt x="346" y="572"/>
                    <a:pt x="584" y="334"/>
                    <a:pt x="870" y="334"/>
                  </a:cubicBezTo>
                  <a:close/>
                  <a:moveTo>
                    <a:pt x="870" y="1"/>
                  </a:moveTo>
                  <a:cubicBezTo>
                    <a:pt x="394" y="1"/>
                    <a:pt x="1" y="394"/>
                    <a:pt x="1" y="870"/>
                  </a:cubicBezTo>
                  <a:cubicBezTo>
                    <a:pt x="1" y="1346"/>
                    <a:pt x="394" y="1727"/>
                    <a:pt x="870" y="1727"/>
                  </a:cubicBezTo>
                  <a:cubicBezTo>
                    <a:pt x="1346" y="1727"/>
                    <a:pt x="1727" y="1334"/>
                    <a:pt x="1727" y="870"/>
                  </a:cubicBezTo>
                  <a:cubicBezTo>
                    <a:pt x="1727" y="394"/>
                    <a:pt x="1346" y="1"/>
                    <a:pt x="8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  <p:sp>
          <p:nvSpPr>
            <p:cNvPr id="2210" name="Google Shape;2210;p126"/>
            <p:cNvSpPr/>
            <p:nvPr/>
          </p:nvSpPr>
          <p:spPr>
            <a:xfrm>
              <a:off x="3904696" y="3955682"/>
              <a:ext cx="128148" cy="120540"/>
            </a:xfrm>
            <a:custGeom>
              <a:avLst/>
              <a:gdLst/>
              <a:ahLst/>
              <a:cxnLst/>
              <a:rect l="l" t="t" r="r" b="b"/>
              <a:pathLst>
                <a:path w="4026" h="3787" extrusionOk="0">
                  <a:moveTo>
                    <a:pt x="191" y="1"/>
                  </a:moveTo>
                  <a:cubicBezTo>
                    <a:pt x="96" y="1"/>
                    <a:pt x="1" y="72"/>
                    <a:pt x="1" y="179"/>
                  </a:cubicBezTo>
                  <a:lnTo>
                    <a:pt x="1" y="3608"/>
                  </a:lnTo>
                  <a:cubicBezTo>
                    <a:pt x="1" y="3703"/>
                    <a:pt x="84" y="3787"/>
                    <a:pt x="191" y="3787"/>
                  </a:cubicBezTo>
                  <a:lnTo>
                    <a:pt x="1334" y="3787"/>
                  </a:lnTo>
                  <a:cubicBezTo>
                    <a:pt x="1418" y="3787"/>
                    <a:pt x="1513" y="3715"/>
                    <a:pt x="1513" y="3608"/>
                  </a:cubicBezTo>
                  <a:lnTo>
                    <a:pt x="1513" y="2382"/>
                  </a:lnTo>
                  <a:cubicBezTo>
                    <a:pt x="1513" y="1977"/>
                    <a:pt x="1596" y="1501"/>
                    <a:pt x="2037" y="1501"/>
                  </a:cubicBezTo>
                  <a:cubicBezTo>
                    <a:pt x="2347" y="1501"/>
                    <a:pt x="2477" y="1763"/>
                    <a:pt x="2525" y="2060"/>
                  </a:cubicBezTo>
                  <a:cubicBezTo>
                    <a:pt x="2537" y="2156"/>
                    <a:pt x="2608" y="2215"/>
                    <a:pt x="2692" y="2215"/>
                  </a:cubicBezTo>
                  <a:cubicBezTo>
                    <a:pt x="2787" y="2215"/>
                    <a:pt x="2870" y="2120"/>
                    <a:pt x="2847" y="2025"/>
                  </a:cubicBezTo>
                  <a:cubicBezTo>
                    <a:pt x="2763" y="1465"/>
                    <a:pt x="2477" y="1155"/>
                    <a:pt x="2013" y="1155"/>
                  </a:cubicBezTo>
                  <a:cubicBezTo>
                    <a:pt x="1465" y="1155"/>
                    <a:pt x="1156" y="1608"/>
                    <a:pt x="1156" y="2382"/>
                  </a:cubicBezTo>
                  <a:lnTo>
                    <a:pt x="1156" y="3430"/>
                  </a:lnTo>
                  <a:lnTo>
                    <a:pt x="346" y="3430"/>
                  </a:lnTo>
                  <a:lnTo>
                    <a:pt x="346" y="358"/>
                  </a:lnTo>
                  <a:lnTo>
                    <a:pt x="918" y="358"/>
                  </a:lnTo>
                  <a:lnTo>
                    <a:pt x="918" y="572"/>
                  </a:lnTo>
                  <a:cubicBezTo>
                    <a:pt x="918" y="632"/>
                    <a:pt x="930" y="679"/>
                    <a:pt x="977" y="715"/>
                  </a:cubicBezTo>
                  <a:cubicBezTo>
                    <a:pt x="1007" y="733"/>
                    <a:pt x="1043" y="742"/>
                    <a:pt x="1078" y="742"/>
                  </a:cubicBezTo>
                  <a:cubicBezTo>
                    <a:pt x="1114" y="742"/>
                    <a:pt x="1150" y="733"/>
                    <a:pt x="1180" y="715"/>
                  </a:cubicBezTo>
                  <a:cubicBezTo>
                    <a:pt x="1477" y="477"/>
                    <a:pt x="1835" y="358"/>
                    <a:pt x="2227" y="358"/>
                  </a:cubicBezTo>
                  <a:cubicBezTo>
                    <a:pt x="3204" y="358"/>
                    <a:pt x="3656" y="1191"/>
                    <a:pt x="3656" y="2001"/>
                  </a:cubicBezTo>
                  <a:lnTo>
                    <a:pt x="3656" y="3430"/>
                  </a:lnTo>
                  <a:lnTo>
                    <a:pt x="2847" y="3430"/>
                  </a:lnTo>
                  <a:lnTo>
                    <a:pt x="2847" y="2870"/>
                  </a:lnTo>
                  <a:cubicBezTo>
                    <a:pt x="2847" y="2775"/>
                    <a:pt x="2775" y="2703"/>
                    <a:pt x="2692" y="2703"/>
                  </a:cubicBezTo>
                  <a:cubicBezTo>
                    <a:pt x="2597" y="2703"/>
                    <a:pt x="2525" y="2775"/>
                    <a:pt x="2525" y="2870"/>
                  </a:cubicBezTo>
                  <a:lnTo>
                    <a:pt x="2525" y="3596"/>
                  </a:lnTo>
                  <a:cubicBezTo>
                    <a:pt x="2525" y="3691"/>
                    <a:pt x="2597" y="3775"/>
                    <a:pt x="2704" y="3775"/>
                  </a:cubicBezTo>
                  <a:lnTo>
                    <a:pt x="3847" y="3775"/>
                  </a:lnTo>
                  <a:cubicBezTo>
                    <a:pt x="3942" y="3775"/>
                    <a:pt x="4025" y="3703"/>
                    <a:pt x="4025" y="3596"/>
                  </a:cubicBezTo>
                  <a:lnTo>
                    <a:pt x="4025" y="1989"/>
                  </a:lnTo>
                  <a:cubicBezTo>
                    <a:pt x="4025" y="810"/>
                    <a:pt x="3299" y="1"/>
                    <a:pt x="2239" y="1"/>
                  </a:cubicBezTo>
                  <a:cubicBezTo>
                    <a:pt x="1894" y="1"/>
                    <a:pt x="1573" y="84"/>
                    <a:pt x="1275" y="251"/>
                  </a:cubicBezTo>
                  <a:lnTo>
                    <a:pt x="1275" y="179"/>
                  </a:lnTo>
                  <a:cubicBezTo>
                    <a:pt x="1275" y="84"/>
                    <a:pt x="1204" y="1"/>
                    <a:pt x="1096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>
                <a:solidFill>
                  <a:schemeClr val="lt2"/>
                </a:solidFill>
              </a:endParaRPr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679D4FE6-4BC6-D9A6-40A6-A6A888221A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65099" y="3874168"/>
            <a:ext cx="4858428" cy="853280"/>
          </a:xfrm>
          <a:prstGeom prst="rect">
            <a:avLst/>
          </a:prstGeom>
        </p:spPr>
      </p:pic>
      <p:sp>
        <p:nvSpPr>
          <p:cNvPr id="2199" name="Google Shape;2199;p126"/>
          <p:cNvSpPr txBox="1">
            <a:spLocks noGrp="1"/>
          </p:cNvSpPr>
          <p:nvPr>
            <p:ph type="title" idx="3"/>
          </p:nvPr>
        </p:nvSpPr>
        <p:spPr>
          <a:xfrm>
            <a:off x="6465333" y="2204633"/>
            <a:ext cx="4300000" cy="2704968"/>
          </a:xfrm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pPr>
              <a:buSzPts val="1100"/>
            </a:pPr>
            <a:r>
              <a:rPr lang="en">
                <a:solidFill>
                  <a:schemeClr val="lt1"/>
                </a:solidFill>
              </a:rPr>
              <a:t>Tem alguma dúvida?</a:t>
            </a:r>
            <a:endParaRPr>
              <a:solidFill>
                <a:schemeClr val="lt1"/>
              </a:solidFill>
            </a:endParaRPr>
          </a:p>
          <a:p>
            <a:pPr>
              <a:buSzPts val="1100"/>
            </a:pPr>
            <a:r>
              <a:rPr lang="pt-BR">
                <a:solidFill>
                  <a:schemeClr val="lt1"/>
                </a:solidFill>
              </a:rPr>
              <a:t>RM99237@FIAP.COM.BR</a:t>
            </a:r>
            <a:endParaRPr>
              <a:solidFill>
                <a:schemeClr val="lt1"/>
              </a:solidFill>
            </a:endParaRPr>
          </a:p>
          <a:p>
            <a:pPr>
              <a:buSzPts val="1100"/>
            </a:pPr>
            <a:r>
              <a:rPr lang="en">
                <a:solidFill>
                  <a:schemeClr val="lt1"/>
                </a:solidFill>
              </a:rPr>
              <a:t>+</a:t>
            </a:r>
            <a:r>
              <a:rPr lang="pt-BR">
                <a:solidFill>
                  <a:schemeClr val="lt1"/>
                </a:solidFill>
              </a:rPr>
              <a:t>55 84998789999</a:t>
            </a:r>
            <a:endParaRPr>
              <a:solidFill>
                <a:schemeClr val="lt1"/>
              </a:solidFill>
            </a:endParaRPr>
          </a:p>
          <a:p>
            <a:pPr>
              <a:buSzPts val="1100"/>
            </a:pPr>
            <a:endParaRPr>
              <a:solidFill>
                <a:schemeClr val="lt1"/>
              </a:solidFill>
            </a:endParaRPr>
          </a:p>
          <a:p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69"/>
          <p:cNvSpPr txBox="1">
            <a:spLocks noGrp="1"/>
          </p:cNvSpPr>
          <p:nvPr>
            <p:ph type="title"/>
          </p:nvPr>
        </p:nvSpPr>
        <p:spPr>
          <a:xfrm>
            <a:off x="798015" y="67515"/>
            <a:ext cx="1850018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/>
              <a:t>Sumário</a:t>
            </a:r>
            <a:endParaRPr/>
          </a:p>
        </p:txBody>
      </p:sp>
      <p:sp>
        <p:nvSpPr>
          <p:cNvPr id="450" name="Google Shape;450;p69"/>
          <p:cNvSpPr txBox="1">
            <a:spLocks noGrp="1"/>
          </p:cNvSpPr>
          <p:nvPr>
            <p:ph type="title" idx="2"/>
          </p:nvPr>
        </p:nvSpPr>
        <p:spPr>
          <a:xfrm>
            <a:off x="943529" y="1156324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01</a:t>
            </a:r>
            <a:endParaRPr/>
          </a:p>
        </p:txBody>
      </p:sp>
      <p:sp>
        <p:nvSpPr>
          <p:cNvPr id="451" name="Google Shape;451;p69"/>
          <p:cNvSpPr txBox="1">
            <a:spLocks noGrp="1"/>
          </p:cNvSpPr>
          <p:nvPr>
            <p:ph type="title" idx="3"/>
          </p:nvPr>
        </p:nvSpPr>
        <p:spPr>
          <a:xfrm>
            <a:off x="2275337" y="1135669"/>
            <a:ext cx="3620400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Nosso Time</a:t>
            </a:r>
            <a:endParaRPr/>
          </a:p>
        </p:txBody>
      </p:sp>
      <p:sp>
        <p:nvSpPr>
          <p:cNvPr id="453" name="Google Shape;453;p69"/>
          <p:cNvSpPr txBox="1">
            <a:spLocks noGrp="1"/>
          </p:cNvSpPr>
          <p:nvPr>
            <p:ph type="title" idx="5"/>
          </p:nvPr>
        </p:nvSpPr>
        <p:spPr>
          <a:xfrm>
            <a:off x="823786" y="2425875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02</a:t>
            </a:r>
            <a:endParaRPr/>
          </a:p>
        </p:txBody>
      </p:sp>
      <p:sp>
        <p:nvSpPr>
          <p:cNvPr id="454" name="Google Shape;454;p69"/>
          <p:cNvSpPr txBox="1">
            <a:spLocks noGrp="1"/>
          </p:cNvSpPr>
          <p:nvPr>
            <p:ph type="title" idx="6"/>
          </p:nvPr>
        </p:nvSpPr>
        <p:spPr>
          <a:xfrm>
            <a:off x="2314100" y="3972498"/>
            <a:ext cx="3620400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Sobre o Projeto</a:t>
            </a:r>
            <a:endParaRPr/>
          </a:p>
        </p:txBody>
      </p:sp>
      <p:sp>
        <p:nvSpPr>
          <p:cNvPr id="456" name="Google Shape;456;p69"/>
          <p:cNvSpPr txBox="1">
            <a:spLocks noGrp="1"/>
          </p:cNvSpPr>
          <p:nvPr>
            <p:ph type="title" idx="8"/>
          </p:nvPr>
        </p:nvSpPr>
        <p:spPr>
          <a:xfrm>
            <a:off x="943529" y="3906566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03</a:t>
            </a:r>
            <a:endParaRPr/>
          </a:p>
        </p:txBody>
      </p:sp>
      <p:sp>
        <p:nvSpPr>
          <p:cNvPr id="457" name="Google Shape;457;p69"/>
          <p:cNvSpPr txBox="1">
            <a:spLocks noGrp="1"/>
          </p:cNvSpPr>
          <p:nvPr>
            <p:ph type="title" idx="9"/>
          </p:nvPr>
        </p:nvSpPr>
        <p:spPr>
          <a:xfrm>
            <a:off x="2279973" y="5352009"/>
            <a:ext cx="3620400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/>
              <a:t>Principais Desafios</a:t>
            </a:r>
          </a:p>
        </p:txBody>
      </p:sp>
      <p:sp>
        <p:nvSpPr>
          <p:cNvPr id="459" name="Google Shape;459;p69"/>
          <p:cNvSpPr txBox="1">
            <a:spLocks noGrp="1"/>
          </p:cNvSpPr>
          <p:nvPr>
            <p:ph type="title" idx="14"/>
          </p:nvPr>
        </p:nvSpPr>
        <p:spPr>
          <a:xfrm>
            <a:off x="798015" y="5282009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04</a:t>
            </a:r>
            <a:endParaRPr/>
          </a:p>
        </p:txBody>
      </p:sp>
      <p:sp>
        <p:nvSpPr>
          <p:cNvPr id="460" name="Google Shape;460;p69"/>
          <p:cNvSpPr txBox="1">
            <a:spLocks noGrp="1"/>
          </p:cNvSpPr>
          <p:nvPr>
            <p:ph type="title" idx="15"/>
          </p:nvPr>
        </p:nvSpPr>
        <p:spPr>
          <a:xfrm>
            <a:off x="7830735" y="930235"/>
            <a:ext cx="4175571" cy="77920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2400" err="1"/>
              <a:t>Proposta</a:t>
            </a:r>
            <a:r>
              <a:rPr lang="en" sz="2400"/>
              <a:t> de </a:t>
            </a:r>
            <a:r>
              <a:rPr lang="en" sz="2400" err="1"/>
              <a:t>Solução</a:t>
            </a:r>
            <a:r>
              <a:rPr lang="en" sz="2400"/>
              <a:t> para Pequeno e Médio </a:t>
            </a:r>
            <a:r>
              <a:rPr lang="pt-BR" sz="2400"/>
              <a:t>Produtor</a:t>
            </a:r>
          </a:p>
        </p:txBody>
      </p:sp>
      <p:sp>
        <p:nvSpPr>
          <p:cNvPr id="462" name="Google Shape;462;p69"/>
          <p:cNvSpPr txBox="1">
            <a:spLocks noGrp="1"/>
          </p:cNvSpPr>
          <p:nvPr>
            <p:ph type="title" idx="17"/>
          </p:nvPr>
        </p:nvSpPr>
        <p:spPr>
          <a:xfrm>
            <a:off x="6447700" y="1073783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05</a:t>
            </a:r>
            <a:endParaRPr/>
          </a:p>
        </p:txBody>
      </p:sp>
      <p:sp>
        <p:nvSpPr>
          <p:cNvPr id="463" name="Google Shape;463;p69"/>
          <p:cNvSpPr txBox="1">
            <a:spLocks noGrp="1"/>
          </p:cNvSpPr>
          <p:nvPr>
            <p:ph type="title" idx="18"/>
          </p:nvPr>
        </p:nvSpPr>
        <p:spPr>
          <a:xfrm>
            <a:off x="7923662" y="2427452"/>
            <a:ext cx="3925200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 sz="2400"/>
              <a:t>Proposta de Solução para Instituições Financeiras</a:t>
            </a:r>
          </a:p>
        </p:txBody>
      </p:sp>
      <p:sp>
        <p:nvSpPr>
          <p:cNvPr id="465" name="Google Shape;465;p69"/>
          <p:cNvSpPr txBox="1">
            <a:spLocks noGrp="1"/>
          </p:cNvSpPr>
          <p:nvPr>
            <p:ph type="title" idx="20"/>
          </p:nvPr>
        </p:nvSpPr>
        <p:spPr>
          <a:xfrm>
            <a:off x="6447700" y="2709750"/>
            <a:ext cx="1515200" cy="91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"/>
              <a:t>06</a:t>
            </a:r>
            <a:endParaRPr/>
          </a:p>
        </p:txBody>
      </p:sp>
      <p:sp>
        <p:nvSpPr>
          <p:cNvPr id="466" name="Google Shape;466;p69"/>
          <p:cNvSpPr txBox="1">
            <a:spLocks noGrp="1"/>
          </p:cNvSpPr>
          <p:nvPr>
            <p:ph type="title" idx="21"/>
          </p:nvPr>
        </p:nvSpPr>
        <p:spPr>
          <a:xfrm>
            <a:off x="7830735" y="3974206"/>
            <a:ext cx="3829016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Impacto da Solução</a:t>
            </a:r>
            <a:endParaRPr/>
          </a:p>
        </p:txBody>
      </p:sp>
      <p:sp>
        <p:nvSpPr>
          <p:cNvPr id="3" name="Google Shape;456;p69">
            <a:extLst>
              <a:ext uri="{FF2B5EF4-FFF2-40B4-BE49-F238E27FC236}">
                <a16:creationId xmlns:a16="http://schemas.microsoft.com/office/drawing/2014/main" id="{729DE33B-81AE-61D9-7B7C-CBBD89F42EF2}"/>
              </a:ext>
            </a:extLst>
          </p:cNvPr>
          <p:cNvSpPr txBox="1">
            <a:spLocks/>
          </p:cNvSpPr>
          <p:nvPr/>
        </p:nvSpPr>
        <p:spPr>
          <a:xfrm>
            <a:off x="6495243" y="3905742"/>
            <a:ext cx="1515200" cy="91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Playfair Display"/>
              <a:buNone/>
              <a:defRPr sz="8000" b="1" i="0" u="none" strike="noStrike" cap="non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07</a:t>
            </a:r>
          </a:p>
        </p:txBody>
      </p:sp>
      <p:sp>
        <p:nvSpPr>
          <p:cNvPr id="5" name="Google Shape;457;p69">
            <a:extLst>
              <a:ext uri="{FF2B5EF4-FFF2-40B4-BE49-F238E27FC236}">
                <a16:creationId xmlns:a16="http://schemas.microsoft.com/office/drawing/2014/main" id="{7AF530D0-E728-7670-FEAF-2988EFAF6BCE}"/>
              </a:ext>
            </a:extLst>
          </p:cNvPr>
          <p:cNvSpPr txBox="1">
            <a:spLocks/>
          </p:cNvSpPr>
          <p:nvPr/>
        </p:nvSpPr>
        <p:spPr>
          <a:xfrm>
            <a:off x="7890507" y="5330831"/>
            <a:ext cx="3772800" cy="525109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Font typeface="Playfair Display"/>
              <a:buNone/>
              <a:defRPr sz="2800" b="1" i="0" u="none" strike="noStrike" cap="none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/>
              <a:t>Benefícios</a:t>
            </a:r>
            <a:r>
              <a:rPr lang="en"/>
              <a:t> Esperados</a:t>
            </a:r>
            <a:endParaRPr lang="pt-BR"/>
          </a:p>
        </p:txBody>
      </p:sp>
      <p:sp>
        <p:nvSpPr>
          <p:cNvPr id="2" name="Google Shape;457;p69">
            <a:extLst>
              <a:ext uri="{FF2B5EF4-FFF2-40B4-BE49-F238E27FC236}">
                <a16:creationId xmlns:a16="http://schemas.microsoft.com/office/drawing/2014/main" id="{8AB7D9E8-2760-5A6E-E7A3-676A0AD71178}"/>
              </a:ext>
            </a:extLst>
          </p:cNvPr>
          <p:cNvSpPr txBox="1">
            <a:spLocks/>
          </p:cNvSpPr>
          <p:nvPr/>
        </p:nvSpPr>
        <p:spPr>
          <a:xfrm>
            <a:off x="2335729" y="2426716"/>
            <a:ext cx="3620400" cy="7792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Font typeface="Playfair Display"/>
              <a:buNone/>
              <a:defRPr sz="2800" b="1" i="0" u="none" strike="noStrike" cap="none">
                <a:solidFill>
                  <a:schemeClr val="accent3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/>
              <a:t>Nossa Empresa</a:t>
            </a:r>
          </a:p>
        </p:txBody>
      </p:sp>
      <p:sp>
        <p:nvSpPr>
          <p:cNvPr id="6" name="Google Shape;456;p69">
            <a:extLst>
              <a:ext uri="{FF2B5EF4-FFF2-40B4-BE49-F238E27FC236}">
                <a16:creationId xmlns:a16="http://schemas.microsoft.com/office/drawing/2014/main" id="{DC1AA08A-9B2D-A6D5-F212-0BDFD1837B8E}"/>
              </a:ext>
            </a:extLst>
          </p:cNvPr>
          <p:cNvSpPr txBox="1">
            <a:spLocks/>
          </p:cNvSpPr>
          <p:nvPr/>
        </p:nvSpPr>
        <p:spPr>
          <a:xfrm>
            <a:off x="6480357" y="5397251"/>
            <a:ext cx="1515200" cy="916400"/>
          </a:xfrm>
          <a:prstGeom prst="rect">
            <a:avLst/>
          </a:prstGeom>
          <a:noFill/>
          <a:ln>
            <a:noFill/>
          </a:ln>
        </p:spPr>
        <p:txBody>
          <a:bodyPr spcFirstLastPara="1" vert="horz" wrap="square" lIns="121900" tIns="121900" rIns="121900" bIns="12190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6000"/>
              <a:buFont typeface="Playfair Display"/>
              <a:buNone/>
              <a:defRPr sz="8000" b="1" i="0" u="none" strike="noStrike" cap="non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  <a:defRPr sz="8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"/>
              <a:t>08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7" name="Google Shape;1337;p9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 sz="3200"/>
              <a:t>01.  Nosso Time</a:t>
            </a:r>
          </a:p>
        </p:txBody>
      </p:sp>
      <p:sp>
        <p:nvSpPr>
          <p:cNvPr id="1340" name="Google Shape;1340;p96"/>
          <p:cNvSpPr txBox="1">
            <a:spLocks noGrp="1"/>
          </p:cNvSpPr>
          <p:nvPr>
            <p:ph type="title" idx="2"/>
          </p:nvPr>
        </p:nvSpPr>
        <p:spPr>
          <a:xfrm>
            <a:off x="623456" y="2002395"/>
            <a:ext cx="3662481" cy="51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l"/>
            <a:r>
              <a:rPr lang="pt-BR" sz="2400" dirty="0"/>
              <a:t>Luan Maciel Garcilasso</a:t>
            </a:r>
          </a:p>
        </p:txBody>
      </p:sp>
      <p:sp>
        <p:nvSpPr>
          <p:cNvPr id="1341" name="Google Shape;1341;p96"/>
          <p:cNvSpPr txBox="1">
            <a:spLocks noGrp="1"/>
          </p:cNvSpPr>
          <p:nvPr>
            <p:ph type="title" idx="3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 dirty="0"/>
              <a:t>RM 99237</a:t>
            </a:r>
            <a:br>
              <a:rPr lang="pt-BR" dirty="0"/>
            </a:br>
            <a:r>
              <a:rPr lang="pt-BR" dirty="0"/>
              <a:t>CEO</a:t>
            </a:r>
            <a:endParaRPr dirty="0"/>
          </a:p>
        </p:txBody>
      </p:sp>
      <p:sp>
        <p:nvSpPr>
          <p:cNvPr id="1339" name="Google Shape;1339;p96"/>
          <p:cNvSpPr txBox="1">
            <a:spLocks noGrp="1"/>
          </p:cNvSpPr>
          <p:nvPr>
            <p:ph type="title" idx="4"/>
          </p:nvPr>
        </p:nvSpPr>
        <p:spPr>
          <a:xfrm>
            <a:off x="-429490" y="4129980"/>
            <a:ext cx="4660009" cy="51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 sz="2400"/>
              <a:t>Marco Aurélio Costa da Silva</a:t>
            </a:r>
            <a:endParaRPr sz="2400"/>
          </a:p>
        </p:txBody>
      </p:sp>
      <p:sp>
        <p:nvSpPr>
          <p:cNvPr id="1338" name="Google Shape;1338;p96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pt-BR"/>
              <a:t>RM 98861</a:t>
            </a:r>
            <a:br>
              <a:rPr lang="pt-BR"/>
            </a:br>
            <a:r>
              <a:rPr lang="pt-BR"/>
              <a:t>CIO</a:t>
            </a:r>
          </a:p>
        </p:txBody>
      </p:sp>
      <p:sp>
        <p:nvSpPr>
          <p:cNvPr id="1342" name="Google Shape;1342;p96"/>
          <p:cNvSpPr txBox="1">
            <a:spLocks noGrp="1"/>
          </p:cNvSpPr>
          <p:nvPr>
            <p:ph type="title" idx="6"/>
          </p:nvPr>
        </p:nvSpPr>
        <p:spPr>
          <a:xfrm>
            <a:off x="8279984" y="2002384"/>
            <a:ext cx="3607216" cy="51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 sz="2400"/>
              <a:t>Lucas Fernandes Alves</a:t>
            </a:r>
            <a:endParaRPr sz="2400"/>
          </a:p>
        </p:txBody>
      </p:sp>
      <p:sp>
        <p:nvSpPr>
          <p:cNvPr id="1343" name="Google Shape;1343;p96"/>
          <p:cNvSpPr txBox="1">
            <a:spLocks noGrp="1"/>
          </p:cNvSpPr>
          <p:nvPr>
            <p:ph type="title" idx="7"/>
          </p:nvPr>
        </p:nvSpPr>
        <p:spPr>
          <a:xfrm>
            <a:off x="8372860" y="2514366"/>
            <a:ext cx="2946800" cy="65839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br>
              <a:rPr lang="pt-BR" sz="1850"/>
            </a:br>
            <a:r>
              <a:rPr lang="pt-BR" sz="1850"/>
              <a:t>RM 551014</a:t>
            </a:r>
            <a:br>
              <a:rPr lang="pt-BR" sz="1850"/>
            </a:br>
            <a:r>
              <a:rPr lang="pt-BR" sz="1850"/>
              <a:t>CDO</a:t>
            </a:r>
            <a:br>
              <a:rPr lang="pt-BR" sz="1850"/>
            </a:br>
            <a:endParaRPr/>
          </a:p>
        </p:txBody>
      </p:sp>
      <p:sp>
        <p:nvSpPr>
          <p:cNvPr id="1344" name="Google Shape;1344;p96"/>
          <p:cNvSpPr txBox="1">
            <a:spLocks noGrp="1"/>
          </p:cNvSpPr>
          <p:nvPr>
            <p:ph type="title" idx="8"/>
          </p:nvPr>
        </p:nvSpPr>
        <p:spPr>
          <a:xfrm>
            <a:off x="8279984" y="4185399"/>
            <a:ext cx="3912016" cy="51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 sz="2400"/>
              <a:t>Victor </a:t>
            </a:r>
            <a:r>
              <a:rPr lang="pt-BR" sz="2400" err="1"/>
              <a:t>Biazon</a:t>
            </a:r>
            <a:r>
              <a:rPr lang="pt-BR" sz="2400"/>
              <a:t> Bueno</a:t>
            </a:r>
            <a:endParaRPr sz="2400"/>
          </a:p>
        </p:txBody>
      </p:sp>
      <p:sp>
        <p:nvSpPr>
          <p:cNvPr id="1345" name="Google Shape;1345;p96"/>
          <p:cNvSpPr txBox="1">
            <a:spLocks noGrp="1"/>
          </p:cNvSpPr>
          <p:nvPr>
            <p:ph type="title" idx="9"/>
          </p:nvPr>
        </p:nvSpPr>
        <p:spPr>
          <a:xfrm>
            <a:off x="8372911" y="4697384"/>
            <a:ext cx="2946800" cy="6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buSzPts val="1100"/>
            </a:pPr>
            <a:br>
              <a:rPr lang="pt-BR" sz="1850"/>
            </a:br>
            <a:r>
              <a:rPr lang="pt-BR" sz="1850"/>
              <a:t>RM 99124</a:t>
            </a:r>
            <a:br>
              <a:rPr lang="pt-BR" sz="1850"/>
            </a:br>
            <a:r>
              <a:rPr lang="pt-BR" sz="1850"/>
              <a:t>CTO</a:t>
            </a:r>
            <a:br>
              <a:rPr lang="pt-BR" sz="1850"/>
            </a:br>
            <a:endParaRPr lang="pt-BR" sz="1850"/>
          </a:p>
        </p:txBody>
      </p:sp>
      <p:sp>
        <p:nvSpPr>
          <p:cNvPr id="1350" name="Google Shape;1350;p96"/>
          <p:cNvSpPr/>
          <p:nvPr/>
        </p:nvSpPr>
        <p:spPr>
          <a:xfrm rot="10800000">
            <a:off x="0" y="5609433"/>
            <a:ext cx="7676400" cy="4824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351" name="Google Shape;1351;p96"/>
          <p:cNvSpPr/>
          <p:nvPr/>
        </p:nvSpPr>
        <p:spPr>
          <a:xfrm rot="10800000">
            <a:off x="4531200" y="1268533"/>
            <a:ext cx="76820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A5345A52-AA74-8BC3-7DD4-125C2FA24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43854" y="3815526"/>
            <a:ext cx="1650498" cy="1652907"/>
          </a:xfrm>
          <a:prstGeom prst="ellipse">
            <a:avLst/>
          </a:prstGeom>
          <a:ln w="57150">
            <a:solidFill>
              <a:schemeClr val="bg1"/>
            </a:solidFill>
          </a:ln>
          <a:effectLst/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46EFC890-D453-CD09-09E0-F9297088CE1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38897" y="1765239"/>
            <a:ext cx="1860239" cy="1868386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2" name="Imagem 3" descr="Homem pousando para foto&#10;&#10;Descrição gerada automaticamente">
            <a:extLst>
              <a:ext uri="{FF2B5EF4-FFF2-40B4-BE49-F238E27FC236}">
                <a16:creationId xmlns:a16="http://schemas.microsoft.com/office/drawing/2014/main" id="{BD6B9BE6-1188-BCF6-EE4D-9CBA67D6DA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49305" y="3698973"/>
            <a:ext cx="1966823" cy="188982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0A113228-3105-1661-1D19-F170332E61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69792" y="1765239"/>
            <a:ext cx="1998623" cy="2017871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533D8CC-5C68-8B34-E525-135C79901CB3}"/>
              </a:ext>
            </a:extLst>
          </p:cNvPr>
          <p:cNvSpPr txBox="1"/>
          <p:nvPr/>
        </p:nvSpPr>
        <p:spPr>
          <a:xfrm>
            <a:off x="2593699" y="3072323"/>
            <a:ext cx="124900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000" dirty="0"/>
              <a:t>Aluno responsável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3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3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3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3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3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3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13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1000"/>
                                        <p:tgtEl>
                                          <p:spTgt spid="13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429D7F74-ABAB-B421-3C89-17F98F3ECA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" y="0"/>
            <a:ext cx="12190974" cy="6858000"/>
          </a:xfrm>
          <a:prstGeom prst="rect">
            <a:avLst/>
          </a:prstGeom>
        </p:spPr>
      </p:pic>
      <p:sp>
        <p:nvSpPr>
          <p:cNvPr id="495" name="Google Shape;495;p71"/>
          <p:cNvSpPr/>
          <p:nvPr/>
        </p:nvSpPr>
        <p:spPr>
          <a:xfrm rot="10800000">
            <a:off x="5051309" y="1567997"/>
            <a:ext cx="7168400" cy="37220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496" name="Google Shape;496;p7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>
                <a:solidFill>
                  <a:schemeClr val="lt1"/>
                </a:solidFill>
              </a:rPr>
              <a:t>AgroMVP</a:t>
            </a:r>
            <a:endParaRPr err="1">
              <a:solidFill>
                <a:schemeClr val="lt1"/>
              </a:solidFill>
            </a:endParaRPr>
          </a:p>
        </p:txBody>
      </p:sp>
      <p:sp>
        <p:nvSpPr>
          <p:cNvPr id="498" name="Google Shape;498;p71"/>
          <p:cNvSpPr txBox="1">
            <a:spLocks noGrp="1"/>
          </p:cNvSpPr>
          <p:nvPr>
            <p:ph type="subTitle" idx="1"/>
          </p:nvPr>
        </p:nvSpPr>
        <p:spPr>
          <a:xfrm>
            <a:off x="5171873" y="3909062"/>
            <a:ext cx="6927272" cy="39553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pt-BR">
                <a:solidFill>
                  <a:srgbClr val="FFFFFF"/>
                </a:solidFill>
              </a:rPr>
              <a:t>Inovação no campo, colheita de sucesso</a:t>
            </a:r>
          </a:p>
        </p:txBody>
      </p:sp>
      <p:sp>
        <p:nvSpPr>
          <p:cNvPr id="497" name="Google Shape;497;p71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pt-BR">
                <a:solidFill>
                  <a:schemeClr val="lt2"/>
                </a:solidFill>
              </a:rPr>
              <a:t>02</a:t>
            </a:r>
            <a:endParaRPr>
              <a:solidFill>
                <a:schemeClr val="lt2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4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4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4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74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2. </a:t>
            </a:r>
            <a:r>
              <a:rPr lang="en" err="1"/>
              <a:t>Nossos</a:t>
            </a:r>
            <a:r>
              <a:rPr lang="en"/>
              <a:t> </a:t>
            </a:r>
            <a:r>
              <a:rPr lang="en" err="1"/>
              <a:t>Propósitos</a:t>
            </a:r>
          </a:p>
        </p:txBody>
      </p:sp>
      <p:sp>
        <p:nvSpPr>
          <p:cNvPr id="520" name="Google Shape;520;p74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INFORMAÇÃO</a:t>
            </a:r>
            <a:endParaRPr/>
          </a:p>
        </p:txBody>
      </p:sp>
      <p:sp>
        <p:nvSpPr>
          <p:cNvPr id="521" name="Google Shape;521;p74"/>
          <p:cNvSpPr txBox="1">
            <a:spLocks noGrp="1"/>
          </p:cNvSpPr>
          <p:nvPr>
            <p:ph type="title" idx="3"/>
          </p:nvPr>
        </p:nvSpPr>
        <p:spPr>
          <a:xfrm>
            <a:off x="823486" y="2236623"/>
            <a:ext cx="5092314" cy="747744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 sz="1850"/>
              <a:t>  Clareza e segurança nas informações obtidas pelas Insituições Financeiras.</a:t>
            </a:r>
            <a:endParaRPr sz="1850"/>
          </a:p>
        </p:txBody>
      </p:sp>
      <p:sp>
        <p:nvSpPr>
          <p:cNvPr id="519" name="Google Shape;519;p74"/>
          <p:cNvSpPr txBox="1">
            <a:spLocks noGrp="1"/>
          </p:cNvSpPr>
          <p:nvPr>
            <p:ph type="title" idx="4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EFICIÊNCIA</a:t>
            </a:r>
            <a:endParaRPr/>
          </a:p>
        </p:txBody>
      </p:sp>
      <p:sp>
        <p:nvSpPr>
          <p:cNvPr id="522" name="Google Shape;522;p74"/>
          <p:cNvSpPr txBox="1">
            <a:spLocks noGrp="1"/>
          </p:cNvSpPr>
          <p:nvPr>
            <p:ph type="title" idx="5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/>
              <a:t>Safras com resultados mais eficientes.</a:t>
            </a:r>
            <a:endParaRPr/>
          </a:p>
        </p:txBody>
      </p:sp>
      <p:sp>
        <p:nvSpPr>
          <p:cNvPr id="523" name="Google Shape;523;p74"/>
          <p:cNvSpPr txBox="1">
            <a:spLocks noGrp="1"/>
          </p:cNvSpPr>
          <p:nvPr>
            <p:ph type="title" idx="6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pt-BR"/>
              <a:t>PRATICIDADE</a:t>
            </a:r>
            <a:endParaRPr/>
          </a:p>
        </p:txBody>
      </p:sp>
      <p:sp>
        <p:nvSpPr>
          <p:cNvPr id="524" name="Google Shape;524;p74"/>
          <p:cNvSpPr txBox="1">
            <a:spLocks noGrp="1"/>
          </p:cNvSpPr>
          <p:nvPr>
            <p:ph type="title" idx="7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Agilidade no processo para o Pequeno e Médio Produtor Rural.</a:t>
            </a:r>
            <a:endParaRPr/>
          </a:p>
        </p:txBody>
      </p:sp>
      <p:pic>
        <p:nvPicPr>
          <p:cNvPr id="525" name="Google Shape;525;p74"/>
          <p:cNvPicPr preferRelativeResize="0"/>
          <p:nvPr/>
        </p:nvPicPr>
        <p:blipFill rotWithShape="1">
          <a:blip r:embed="rId3">
            <a:alphaModFix/>
          </a:blip>
          <a:srcRect t="21523" r="1574" b="20224"/>
          <a:stretch/>
        </p:blipFill>
        <p:spPr>
          <a:xfrm>
            <a:off x="1" y="3142685"/>
            <a:ext cx="6000100" cy="1549567"/>
          </a:xfrm>
          <a:prstGeom prst="rect">
            <a:avLst/>
          </a:prstGeom>
          <a:noFill/>
          <a:ln>
            <a:noFill/>
          </a:ln>
        </p:spPr>
      </p:pic>
      <p:pic>
        <p:nvPicPr>
          <p:cNvPr id="526" name="Google Shape;526;p74"/>
          <p:cNvPicPr preferRelativeResize="0"/>
          <p:nvPr/>
        </p:nvPicPr>
        <p:blipFill rotWithShape="1">
          <a:blip r:embed="rId4">
            <a:alphaModFix/>
          </a:blip>
          <a:srcRect t="20227" b="20227"/>
          <a:stretch/>
        </p:blipFill>
        <p:spPr>
          <a:xfrm>
            <a:off x="6191900" y="1562718"/>
            <a:ext cx="6000101" cy="1549565"/>
          </a:xfrm>
          <a:prstGeom prst="rect">
            <a:avLst/>
          </a:prstGeom>
          <a:noFill/>
          <a:ln>
            <a:noFill/>
          </a:ln>
        </p:spPr>
      </p:pic>
      <p:pic>
        <p:nvPicPr>
          <p:cNvPr id="527" name="Google Shape;527;p74"/>
          <p:cNvPicPr preferRelativeResize="0"/>
          <p:nvPr/>
        </p:nvPicPr>
        <p:blipFill rotWithShape="1">
          <a:blip r:embed="rId5">
            <a:alphaModFix/>
          </a:blip>
          <a:srcRect t="20820" b="20826"/>
          <a:stretch/>
        </p:blipFill>
        <p:spPr>
          <a:xfrm>
            <a:off x="6191901" y="4722651"/>
            <a:ext cx="6000097" cy="1549568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74"/>
          <p:cNvSpPr/>
          <p:nvPr/>
        </p:nvSpPr>
        <p:spPr>
          <a:xfrm rot="5400000">
            <a:off x="-889400" y="5007000"/>
            <a:ext cx="2740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5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5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5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5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1000"/>
                                        <p:tgtEl>
                                          <p:spTgt spid="5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p73"/>
          <p:cNvSpPr txBox="1">
            <a:spLocks noGrp="1"/>
          </p:cNvSpPr>
          <p:nvPr>
            <p:ph type="body" idx="1"/>
          </p:nvPr>
        </p:nvSpPr>
        <p:spPr>
          <a:xfrm>
            <a:off x="235526" y="1675868"/>
            <a:ext cx="6386945" cy="354729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marL="186262" indent="0" algn="just">
              <a:buNone/>
            </a:pPr>
            <a:r>
              <a:rPr lang="pt-BR"/>
              <a:t>Projeto destinado a Pequenos e Médios Produtores Rurais com dificuldade nos processos de solicitação de Crédito Rural.</a:t>
            </a:r>
          </a:p>
          <a:p>
            <a:pPr algn="just"/>
            <a:endParaRPr lang="pt-BR"/>
          </a:p>
          <a:p>
            <a:pPr algn="just"/>
            <a:r>
              <a:rPr lang="pt-BR"/>
              <a:t>Plantando soluções tecnológicas para colher melhores resultados;</a:t>
            </a:r>
          </a:p>
          <a:p>
            <a:pPr marL="186262" indent="0" algn="just">
              <a:buNone/>
            </a:pPr>
            <a:endParaRPr lang="pt-BR"/>
          </a:p>
          <a:p>
            <a:pPr algn="just"/>
            <a:r>
              <a:rPr lang="pt-BR"/>
              <a:t>Oferecendo uma oportunidade para melhorar os sistemas legados sob uma infraestrutura econômica, segura, rápida e simples.</a:t>
            </a:r>
          </a:p>
          <a:p>
            <a:pPr algn="just"/>
            <a:endParaRPr lang="pt-BR"/>
          </a:p>
          <a:p>
            <a:pPr algn="just"/>
            <a:r>
              <a:rPr lang="pt-BR"/>
              <a:t>Entregando informações seguras e precisas através da utilização de tecnologias.</a:t>
            </a:r>
          </a:p>
        </p:txBody>
      </p:sp>
      <p:sp>
        <p:nvSpPr>
          <p:cNvPr id="510" name="Google Shape;510;p73"/>
          <p:cNvSpPr txBox="1">
            <a:spLocks noGrp="1"/>
          </p:cNvSpPr>
          <p:nvPr>
            <p:ph type="title"/>
          </p:nvPr>
        </p:nvSpPr>
        <p:spPr>
          <a:xfrm>
            <a:off x="967900" y="550301"/>
            <a:ext cx="5573600" cy="77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"/>
              <a:t>03. Projeto Nova Semente</a:t>
            </a:r>
            <a:endParaRPr/>
          </a:p>
        </p:txBody>
      </p:sp>
      <p:pic>
        <p:nvPicPr>
          <p:cNvPr id="512" name="Google Shape;512;p73"/>
          <p:cNvPicPr preferRelativeResize="0"/>
          <p:nvPr/>
        </p:nvPicPr>
        <p:blipFill rotWithShape="1">
          <a:blip r:embed="rId3">
            <a:alphaModFix/>
          </a:blip>
          <a:srcRect l="14819" r="14812"/>
          <a:stretch/>
        </p:blipFill>
        <p:spPr>
          <a:xfrm>
            <a:off x="7044101" y="724001"/>
            <a:ext cx="4185295" cy="6133996"/>
          </a:xfrm>
          <a:prstGeom prst="rect">
            <a:avLst/>
          </a:prstGeom>
          <a:noFill/>
          <a:ln>
            <a:noFill/>
          </a:ln>
        </p:spPr>
      </p:pic>
      <p:sp>
        <p:nvSpPr>
          <p:cNvPr id="513" name="Google Shape;513;p73"/>
          <p:cNvSpPr/>
          <p:nvPr/>
        </p:nvSpPr>
        <p:spPr>
          <a:xfrm rot="10800000">
            <a:off x="7947200" y="489400"/>
            <a:ext cx="42448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3" name="Google Shape;1043;p90"/>
          <p:cNvSpPr txBox="1">
            <a:spLocks noGrp="1"/>
          </p:cNvSpPr>
          <p:nvPr>
            <p:ph type="title"/>
          </p:nvPr>
        </p:nvSpPr>
        <p:spPr>
          <a:xfrm>
            <a:off x="413109" y="231916"/>
            <a:ext cx="102616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pt-BR" sz="3600">
                <a:solidFill>
                  <a:schemeClr val="accent1">
                    <a:lumMod val="50000"/>
                  </a:schemeClr>
                </a:solidFill>
              </a:rPr>
              <a:t>04. Principais Desafios</a:t>
            </a:r>
          </a:p>
        </p:txBody>
      </p:sp>
      <p:sp>
        <p:nvSpPr>
          <p:cNvPr id="1045" name="Google Shape;1045;p90"/>
          <p:cNvSpPr txBox="1">
            <a:spLocks noGrp="1"/>
          </p:cNvSpPr>
          <p:nvPr>
            <p:ph type="title" idx="2"/>
          </p:nvPr>
        </p:nvSpPr>
        <p:spPr>
          <a:xfrm>
            <a:off x="216300" y="1061548"/>
            <a:ext cx="4361132" cy="53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Instituições Financeiras</a:t>
            </a:r>
            <a:endParaRPr/>
          </a:p>
        </p:txBody>
      </p:sp>
      <p:sp>
        <p:nvSpPr>
          <p:cNvPr id="1046" name="Google Shape;1046;p90"/>
          <p:cNvSpPr txBox="1">
            <a:spLocks noGrp="1"/>
          </p:cNvSpPr>
          <p:nvPr>
            <p:ph type="title" idx="3"/>
          </p:nvPr>
        </p:nvSpPr>
        <p:spPr>
          <a:xfrm>
            <a:off x="345056" y="1703404"/>
            <a:ext cx="3893271" cy="117159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 algn="l"/>
            <a:r>
              <a:rPr lang="pt-BR"/>
              <a:t>Dificuldade para obter dados completos e confiáveis sobre as propriedades, os produtos e serviços a serem financiados</a:t>
            </a:r>
            <a:endParaRPr/>
          </a:p>
        </p:txBody>
      </p:sp>
      <p:sp>
        <p:nvSpPr>
          <p:cNvPr id="1047" name="Google Shape;1047;p90"/>
          <p:cNvSpPr txBox="1">
            <a:spLocks noGrp="1"/>
          </p:cNvSpPr>
          <p:nvPr>
            <p:ph type="title" idx="5"/>
          </p:nvPr>
        </p:nvSpPr>
        <p:spPr>
          <a:xfrm>
            <a:off x="1052089" y="3276149"/>
            <a:ext cx="3230800" cy="6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/>
              <a:t>Riscos de inadimplência</a:t>
            </a:r>
            <a:endParaRPr/>
          </a:p>
        </p:txBody>
      </p:sp>
      <p:sp>
        <p:nvSpPr>
          <p:cNvPr id="1048" name="Google Shape;1048;p90"/>
          <p:cNvSpPr txBox="1">
            <a:spLocks noGrp="1"/>
          </p:cNvSpPr>
          <p:nvPr>
            <p:ph type="title" idx="6"/>
          </p:nvPr>
        </p:nvSpPr>
        <p:spPr>
          <a:xfrm>
            <a:off x="7887039" y="1062471"/>
            <a:ext cx="3586504" cy="536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"/>
              <a:t>Produtores Rurais</a:t>
            </a:r>
            <a:endParaRPr/>
          </a:p>
        </p:txBody>
      </p:sp>
      <p:sp>
        <p:nvSpPr>
          <p:cNvPr id="1049" name="Google Shape;1049;p90"/>
          <p:cNvSpPr txBox="1">
            <a:spLocks noGrp="1"/>
          </p:cNvSpPr>
          <p:nvPr>
            <p:ph type="title" idx="7"/>
          </p:nvPr>
        </p:nvSpPr>
        <p:spPr>
          <a:xfrm>
            <a:off x="7889220" y="1816800"/>
            <a:ext cx="4297704" cy="6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/>
              <a:t>Falta de visão estratégica sobre sua própria produção</a:t>
            </a:r>
            <a:endParaRPr/>
          </a:p>
        </p:txBody>
      </p:sp>
      <p:sp>
        <p:nvSpPr>
          <p:cNvPr id="1051" name="Google Shape;1051;p90"/>
          <p:cNvSpPr txBox="1">
            <a:spLocks noGrp="1"/>
          </p:cNvSpPr>
          <p:nvPr>
            <p:ph type="title" idx="9"/>
          </p:nvPr>
        </p:nvSpPr>
        <p:spPr>
          <a:xfrm>
            <a:off x="120677" y="4783067"/>
            <a:ext cx="4200719" cy="658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/>
              <a:t>Acesso limitado às informações disponibilizadas somente  pelos potenciais clientes</a:t>
            </a:r>
            <a:endParaRPr/>
          </a:p>
        </p:txBody>
      </p:sp>
      <p:sp>
        <p:nvSpPr>
          <p:cNvPr id="1053" name="Google Shape;1053;p90"/>
          <p:cNvSpPr txBox="1">
            <a:spLocks noGrp="1"/>
          </p:cNvSpPr>
          <p:nvPr>
            <p:ph type="title" idx="13"/>
          </p:nvPr>
        </p:nvSpPr>
        <p:spPr>
          <a:xfrm>
            <a:off x="7897057" y="3054219"/>
            <a:ext cx="4422376" cy="1171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 sz="1867" b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Falta</a:t>
            </a:r>
            <a:r>
              <a:rPr lang="pt-BR"/>
              <a:t> </a:t>
            </a:r>
            <a:r>
              <a:rPr lang="pt-BR" sz="1867" b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de informações simétricas que poderiam ajudá-los a tomar decisões mais assertivas e a gerenciar melhor seus recursos</a:t>
            </a:r>
            <a:endParaRPr sz="1867" b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5" name="Google Shape;1055;p90"/>
          <p:cNvSpPr txBox="1">
            <a:spLocks noGrp="1"/>
          </p:cNvSpPr>
          <p:nvPr>
            <p:ph type="title" idx="14"/>
          </p:nvPr>
        </p:nvSpPr>
        <p:spPr>
          <a:xfrm>
            <a:off x="7894296" y="4526468"/>
            <a:ext cx="4117595" cy="113292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lvl="0"/>
            <a:r>
              <a:rPr lang="pt-BR"/>
              <a:t>Vulneráveis a riscos e oportunidades perdidas em seu mercado de atuação.</a:t>
            </a:r>
            <a:endParaRPr/>
          </a:p>
        </p:txBody>
      </p:sp>
      <p:sp>
        <p:nvSpPr>
          <p:cNvPr id="1056" name="Google Shape;1056;p90"/>
          <p:cNvSpPr/>
          <p:nvPr/>
        </p:nvSpPr>
        <p:spPr>
          <a:xfrm>
            <a:off x="4500900" y="1560200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57" name="Google Shape;1057;p90"/>
          <p:cNvSpPr/>
          <p:nvPr/>
        </p:nvSpPr>
        <p:spPr>
          <a:xfrm>
            <a:off x="6519500" y="1560200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58" name="Google Shape;1058;p90"/>
          <p:cNvSpPr/>
          <p:nvPr/>
        </p:nvSpPr>
        <p:spPr>
          <a:xfrm>
            <a:off x="4500900" y="3046000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1059" name="Google Shape;1059;p90"/>
          <p:cNvSpPr/>
          <p:nvPr/>
        </p:nvSpPr>
        <p:spPr>
          <a:xfrm>
            <a:off x="6519500" y="3046000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060" name="Google Shape;1060;p90"/>
          <p:cNvGrpSpPr/>
          <p:nvPr/>
        </p:nvGrpSpPr>
        <p:grpSpPr>
          <a:xfrm>
            <a:off x="4774029" y="3367559"/>
            <a:ext cx="625324" cy="528487"/>
            <a:chOff x="723892" y="3803058"/>
            <a:chExt cx="371480" cy="313952"/>
          </a:xfrm>
        </p:grpSpPr>
        <p:sp>
          <p:nvSpPr>
            <p:cNvPr id="1061" name="Google Shape;1061;p90"/>
            <p:cNvSpPr/>
            <p:nvPr/>
          </p:nvSpPr>
          <p:spPr>
            <a:xfrm>
              <a:off x="1014251" y="3823985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extrusionOk="0">
                  <a:moveTo>
                    <a:pt x="486" y="1"/>
                  </a:move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2" y="584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777" y="98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2" name="Google Shape;1062;p90"/>
            <p:cNvSpPr/>
            <p:nvPr/>
          </p:nvSpPr>
          <p:spPr>
            <a:xfrm>
              <a:off x="1014251" y="3823985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fill="none" extrusionOk="0">
                  <a:moveTo>
                    <a:pt x="292" y="584"/>
                  </a:moveTo>
                  <a:lnTo>
                    <a:pt x="680" y="389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777" y="98"/>
                  </a:lnTo>
                  <a:lnTo>
                    <a:pt x="777" y="98"/>
                  </a:lnTo>
                  <a:lnTo>
                    <a:pt x="583" y="1"/>
                  </a:lnTo>
                  <a:lnTo>
                    <a:pt x="486" y="1"/>
                  </a:lnTo>
                  <a:lnTo>
                    <a:pt x="97" y="292"/>
                  </a:ln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2" y="584"/>
                  </a:lnTo>
                  <a:lnTo>
                    <a:pt x="292" y="58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3" name="Google Shape;1063;p90"/>
            <p:cNvSpPr/>
            <p:nvPr/>
          </p:nvSpPr>
          <p:spPr>
            <a:xfrm>
              <a:off x="1022089" y="383968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4" name="Google Shape;1064;p90"/>
            <p:cNvSpPr/>
            <p:nvPr/>
          </p:nvSpPr>
          <p:spPr>
            <a:xfrm>
              <a:off x="982848" y="3847551"/>
              <a:ext cx="15729" cy="13089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292" y="0"/>
                  </a:moveTo>
                  <a:lnTo>
                    <a:pt x="98" y="194"/>
                  </a:lnTo>
                  <a:lnTo>
                    <a:pt x="1" y="291"/>
                  </a:lnTo>
                  <a:lnTo>
                    <a:pt x="98" y="486"/>
                  </a:lnTo>
                  <a:lnTo>
                    <a:pt x="292" y="486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5" name="Google Shape;1065;p90"/>
            <p:cNvSpPr/>
            <p:nvPr/>
          </p:nvSpPr>
          <p:spPr>
            <a:xfrm>
              <a:off x="982848" y="3847551"/>
              <a:ext cx="15729" cy="13089"/>
            </a:xfrm>
            <a:custGeom>
              <a:avLst/>
              <a:gdLst/>
              <a:ahLst/>
              <a:cxnLst/>
              <a:rect l="l" t="t" r="r" b="b"/>
              <a:pathLst>
                <a:path w="584" h="486" fill="none" extrusionOk="0">
                  <a:moveTo>
                    <a:pt x="292" y="486"/>
                  </a:moveTo>
                  <a:lnTo>
                    <a:pt x="583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292" y="0"/>
                  </a:lnTo>
                  <a:lnTo>
                    <a:pt x="98" y="194"/>
                  </a:lnTo>
                  <a:lnTo>
                    <a:pt x="98" y="194"/>
                  </a:lnTo>
                  <a:lnTo>
                    <a:pt x="1" y="291"/>
                  </a:lnTo>
                  <a:lnTo>
                    <a:pt x="98" y="486"/>
                  </a:lnTo>
                  <a:lnTo>
                    <a:pt x="98" y="486"/>
                  </a:lnTo>
                  <a:lnTo>
                    <a:pt x="195" y="486"/>
                  </a:lnTo>
                  <a:lnTo>
                    <a:pt x="292" y="486"/>
                  </a:lnTo>
                  <a:lnTo>
                    <a:pt x="292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6" name="Google Shape;1066;p90"/>
            <p:cNvSpPr/>
            <p:nvPr/>
          </p:nvSpPr>
          <p:spPr>
            <a:xfrm>
              <a:off x="990712" y="3860613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7" name="Google Shape;1067;p90"/>
            <p:cNvSpPr/>
            <p:nvPr/>
          </p:nvSpPr>
          <p:spPr>
            <a:xfrm>
              <a:off x="982848" y="3923393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95" y="1"/>
                  </a:moveTo>
                  <a:lnTo>
                    <a:pt x="98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292" y="486"/>
                  </a:lnTo>
                  <a:lnTo>
                    <a:pt x="486" y="584"/>
                  </a:lnTo>
                  <a:lnTo>
                    <a:pt x="583" y="486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8" name="Google Shape;1068;p90"/>
            <p:cNvSpPr/>
            <p:nvPr/>
          </p:nvSpPr>
          <p:spPr>
            <a:xfrm>
              <a:off x="982848" y="3923393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98" y="389"/>
                  </a:moveTo>
                  <a:lnTo>
                    <a:pt x="292" y="486"/>
                  </a:lnTo>
                  <a:lnTo>
                    <a:pt x="292" y="486"/>
                  </a:lnTo>
                  <a:lnTo>
                    <a:pt x="486" y="584"/>
                  </a:lnTo>
                  <a:lnTo>
                    <a:pt x="583" y="486"/>
                  </a:lnTo>
                  <a:lnTo>
                    <a:pt x="583" y="486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98" y="98"/>
                  </a:lnTo>
                  <a:lnTo>
                    <a:pt x="98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69" name="Google Shape;1069;p90"/>
            <p:cNvSpPr/>
            <p:nvPr/>
          </p:nvSpPr>
          <p:spPr>
            <a:xfrm>
              <a:off x="985461" y="393386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0" name="Google Shape;1070;p90"/>
            <p:cNvSpPr/>
            <p:nvPr/>
          </p:nvSpPr>
          <p:spPr>
            <a:xfrm>
              <a:off x="1014251" y="3944319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extrusionOk="0">
                  <a:moveTo>
                    <a:pt x="97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777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1" name="Google Shape;1071;p90"/>
            <p:cNvSpPr/>
            <p:nvPr/>
          </p:nvSpPr>
          <p:spPr>
            <a:xfrm>
              <a:off x="1014251" y="3944319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fill="none" extrusionOk="0">
                  <a:moveTo>
                    <a:pt x="97" y="389"/>
                  </a:moveTo>
                  <a:lnTo>
                    <a:pt x="486" y="584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777" y="584"/>
                  </a:lnTo>
                  <a:lnTo>
                    <a:pt x="777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7" y="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97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2" name="Google Shape;1072;p90"/>
            <p:cNvSpPr/>
            <p:nvPr/>
          </p:nvSpPr>
          <p:spPr>
            <a:xfrm>
              <a:off x="1016864" y="395479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3" name="Google Shape;1073;p90"/>
            <p:cNvSpPr/>
            <p:nvPr/>
          </p:nvSpPr>
          <p:spPr>
            <a:xfrm>
              <a:off x="1048240" y="3967858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95" y="1"/>
                  </a:moveTo>
                  <a:lnTo>
                    <a:pt x="1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292" y="487"/>
                  </a:lnTo>
                  <a:lnTo>
                    <a:pt x="486" y="584"/>
                  </a:lnTo>
                  <a:lnTo>
                    <a:pt x="584" y="487"/>
                  </a:lnTo>
                  <a:lnTo>
                    <a:pt x="584" y="292"/>
                  </a:lnTo>
                  <a:lnTo>
                    <a:pt x="584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4" name="Google Shape;1074;p90"/>
            <p:cNvSpPr/>
            <p:nvPr/>
          </p:nvSpPr>
          <p:spPr>
            <a:xfrm>
              <a:off x="1048240" y="3967858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98" y="389"/>
                  </a:moveTo>
                  <a:lnTo>
                    <a:pt x="292" y="487"/>
                  </a:lnTo>
                  <a:lnTo>
                    <a:pt x="292" y="487"/>
                  </a:lnTo>
                  <a:lnTo>
                    <a:pt x="486" y="584"/>
                  </a:lnTo>
                  <a:lnTo>
                    <a:pt x="584" y="487"/>
                  </a:lnTo>
                  <a:lnTo>
                    <a:pt x="584" y="487"/>
                  </a:lnTo>
                  <a:lnTo>
                    <a:pt x="584" y="292"/>
                  </a:lnTo>
                  <a:lnTo>
                    <a:pt x="584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292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5" name="Google Shape;1075;p90"/>
            <p:cNvSpPr/>
            <p:nvPr/>
          </p:nvSpPr>
          <p:spPr>
            <a:xfrm>
              <a:off x="1050853" y="397833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6" name="Google Shape;1076;p90"/>
            <p:cNvSpPr/>
            <p:nvPr/>
          </p:nvSpPr>
          <p:spPr>
            <a:xfrm>
              <a:off x="982848" y="3886791"/>
              <a:ext cx="18341" cy="10477"/>
            </a:xfrm>
            <a:custGeom>
              <a:avLst/>
              <a:gdLst/>
              <a:ahLst/>
              <a:cxnLst/>
              <a:rect l="l" t="t" r="r" b="b"/>
              <a:pathLst>
                <a:path w="681" h="389" extrusionOk="0">
                  <a:moveTo>
                    <a:pt x="195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681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7" name="Google Shape;1077;p90"/>
            <p:cNvSpPr/>
            <p:nvPr/>
          </p:nvSpPr>
          <p:spPr>
            <a:xfrm>
              <a:off x="982848" y="3886791"/>
              <a:ext cx="18341" cy="10477"/>
            </a:xfrm>
            <a:custGeom>
              <a:avLst/>
              <a:gdLst/>
              <a:ahLst/>
              <a:cxnLst/>
              <a:rect l="l" t="t" r="r" b="b"/>
              <a:pathLst>
                <a:path w="681" h="389" fill="none" extrusionOk="0">
                  <a:moveTo>
                    <a:pt x="486" y="0"/>
                  </a:move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389"/>
                  </a:lnTo>
                  <a:lnTo>
                    <a:pt x="681" y="194"/>
                  </a:lnTo>
                  <a:lnTo>
                    <a:pt x="681" y="194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8" name="Google Shape;1078;p90"/>
            <p:cNvSpPr/>
            <p:nvPr/>
          </p:nvSpPr>
          <p:spPr>
            <a:xfrm>
              <a:off x="995937" y="3886791"/>
              <a:ext cx="27" cy="0"/>
            </a:xfrm>
            <a:custGeom>
              <a:avLst/>
              <a:gdLst/>
              <a:ahLst/>
              <a:cxnLst/>
              <a:rect l="l" t="t" r="r" b="b"/>
              <a:pathLst>
                <a:path w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79" name="Google Shape;1079;p90"/>
            <p:cNvSpPr/>
            <p:nvPr/>
          </p:nvSpPr>
          <p:spPr>
            <a:xfrm>
              <a:off x="1019476" y="3886791"/>
              <a:ext cx="23566" cy="10477"/>
            </a:xfrm>
            <a:custGeom>
              <a:avLst/>
              <a:gdLst/>
              <a:ahLst/>
              <a:cxnLst/>
              <a:rect l="l" t="t" r="r" b="b"/>
              <a:pathLst>
                <a:path w="875" h="389" extrusionOk="0">
                  <a:moveTo>
                    <a:pt x="195" y="0"/>
                  </a:moveTo>
                  <a:lnTo>
                    <a:pt x="98" y="97"/>
                  </a:lnTo>
                  <a:lnTo>
                    <a:pt x="0" y="194"/>
                  </a:lnTo>
                  <a:lnTo>
                    <a:pt x="98" y="389"/>
                  </a:lnTo>
                  <a:lnTo>
                    <a:pt x="777" y="389"/>
                  </a:lnTo>
                  <a:lnTo>
                    <a:pt x="875" y="194"/>
                  </a:lnTo>
                  <a:lnTo>
                    <a:pt x="777" y="97"/>
                  </a:lnTo>
                  <a:lnTo>
                    <a:pt x="68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0" name="Google Shape;1080;p90"/>
            <p:cNvSpPr/>
            <p:nvPr/>
          </p:nvSpPr>
          <p:spPr>
            <a:xfrm>
              <a:off x="1019476" y="3886791"/>
              <a:ext cx="23566" cy="10477"/>
            </a:xfrm>
            <a:custGeom>
              <a:avLst/>
              <a:gdLst/>
              <a:ahLst/>
              <a:cxnLst/>
              <a:rect l="l" t="t" r="r" b="b"/>
              <a:pathLst>
                <a:path w="875" h="389" fill="none" extrusionOk="0">
                  <a:moveTo>
                    <a:pt x="0" y="194"/>
                  </a:moveTo>
                  <a:lnTo>
                    <a:pt x="0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777" y="389"/>
                  </a:lnTo>
                  <a:lnTo>
                    <a:pt x="875" y="194"/>
                  </a:lnTo>
                  <a:lnTo>
                    <a:pt x="875" y="194"/>
                  </a:lnTo>
                  <a:lnTo>
                    <a:pt x="777" y="97"/>
                  </a:lnTo>
                  <a:lnTo>
                    <a:pt x="680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0" y="194"/>
                  </a:lnTo>
                  <a:lnTo>
                    <a:pt x="0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1" name="Google Shape;1081;p90"/>
            <p:cNvSpPr/>
            <p:nvPr/>
          </p:nvSpPr>
          <p:spPr>
            <a:xfrm>
              <a:off x="1019476" y="38920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2" name="Google Shape;1082;p90"/>
            <p:cNvSpPr/>
            <p:nvPr/>
          </p:nvSpPr>
          <p:spPr>
            <a:xfrm>
              <a:off x="1061329" y="3886791"/>
              <a:ext cx="18341" cy="10477"/>
            </a:xfrm>
            <a:custGeom>
              <a:avLst/>
              <a:gdLst/>
              <a:ahLst/>
              <a:cxnLst/>
              <a:rect l="l" t="t" r="r" b="b"/>
              <a:pathLst>
                <a:path w="681" h="389" extrusionOk="0">
                  <a:moveTo>
                    <a:pt x="195" y="0"/>
                  </a:moveTo>
                  <a:lnTo>
                    <a:pt x="98" y="97"/>
                  </a:lnTo>
                  <a:lnTo>
                    <a:pt x="0" y="194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680" y="194"/>
                  </a:lnTo>
                  <a:lnTo>
                    <a:pt x="583" y="97"/>
                  </a:lnTo>
                  <a:lnTo>
                    <a:pt x="48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3" name="Google Shape;1083;p90"/>
            <p:cNvSpPr/>
            <p:nvPr/>
          </p:nvSpPr>
          <p:spPr>
            <a:xfrm>
              <a:off x="1061329" y="3886791"/>
              <a:ext cx="18341" cy="10477"/>
            </a:xfrm>
            <a:custGeom>
              <a:avLst/>
              <a:gdLst/>
              <a:ahLst/>
              <a:cxnLst/>
              <a:rect l="l" t="t" r="r" b="b"/>
              <a:pathLst>
                <a:path w="681" h="389" fill="none" extrusionOk="0">
                  <a:moveTo>
                    <a:pt x="0" y="194"/>
                  </a:moveTo>
                  <a:lnTo>
                    <a:pt x="0" y="194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389"/>
                  </a:lnTo>
                  <a:lnTo>
                    <a:pt x="680" y="194"/>
                  </a:lnTo>
                  <a:lnTo>
                    <a:pt x="680" y="194"/>
                  </a:lnTo>
                  <a:lnTo>
                    <a:pt x="583" y="97"/>
                  </a:lnTo>
                  <a:lnTo>
                    <a:pt x="486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0" y="194"/>
                  </a:lnTo>
                  <a:lnTo>
                    <a:pt x="0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4" name="Google Shape;1084;p90"/>
            <p:cNvSpPr/>
            <p:nvPr/>
          </p:nvSpPr>
          <p:spPr>
            <a:xfrm>
              <a:off x="1061329" y="38920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5" name="Google Shape;1085;p90"/>
            <p:cNvSpPr/>
            <p:nvPr/>
          </p:nvSpPr>
          <p:spPr>
            <a:xfrm>
              <a:off x="755268" y="3803058"/>
              <a:ext cx="15729" cy="13116"/>
            </a:xfrm>
            <a:custGeom>
              <a:avLst/>
              <a:gdLst/>
              <a:ahLst/>
              <a:cxnLst/>
              <a:rect l="l" t="t" r="r" b="b"/>
              <a:pathLst>
                <a:path w="584" h="487" extrusionOk="0">
                  <a:moveTo>
                    <a:pt x="195" y="1"/>
                  </a:moveTo>
                  <a:lnTo>
                    <a:pt x="1" y="98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292" y="487"/>
                  </a:lnTo>
                  <a:lnTo>
                    <a:pt x="583" y="487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6" name="Google Shape;1086;p90"/>
            <p:cNvSpPr/>
            <p:nvPr/>
          </p:nvSpPr>
          <p:spPr>
            <a:xfrm>
              <a:off x="755268" y="3803058"/>
              <a:ext cx="15729" cy="13116"/>
            </a:xfrm>
            <a:custGeom>
              <a:avLst/>
              <a:gdLst/>
              <a:ahLst/>
              <a:cxnLst/>
              <a:rect l="l" t="t" r="r" b="b"/>
              <a:pathLst>
                <a:path w="584" h="487" fill="none" extrusionOk="0">
                  <a:moveTo>
                    <a:pt x="98" y="389"/>
                  </a:moveTo>
                  <a:lnTo>
                    <a:pt x="292" y="487"/>
                  </a:lnTo>
                  <a:lnTo>
                    <a:pt x="292" y="487"/>
                  </a:lnTo>
                  <a:lnTo>
                    <a:pt x="486" y="487"/>
                  </a:lnTo>
                  <a:lnTo>
                    <a:pt x="583" y="487"/>
                  </a:lnTo>
                  <a:lnTo>
                    <a:pt x="583" y="487"/>
                  </a:lnTo>
                  <a:lnTo>
                    <a:pt x="583" y="292"/>
                  </a:lnTo>
                  <a:lnTo>
                    <a:pt x="583" y="195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195" y="1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7" name="Google Shape;1087;p90"/>
            <p:cNvSpPr/>
            <p:nvPr/>
          </p:nvSpPr>
          <p:spPr>
            <a:xfrm>
              <a:off x="757881" y="381353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8" name="Google Shape;1088;p90"/>
            <p:cNvSpPr/>
            <p:nvPr/>
          </p:nvSpPr>
          <p:spPr>
            <a:xfrm>
              <a:off x="786672" y="3823985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extrusionOk="0">
                  <a:moveTo>
                    <a:pt x="97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680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89" name="Google Shape;1089;p90"/>
            <p:cNvSpPr/>
            <p:nvPr/>
          </p:nvSpPr>
          <p:spPr>
            <a:xfrm>
              <a:off x="786672" y="3823985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fill="none" extrusionOk="0">
                  <a:moveTo>
                    <a:pt x="97" y="389"/>
                  </a:moveTo>
                  <a:lnTo>
                    <a:pt x="486" y="584"/>
                  </a:lnTo>
                  <a:lnTo>
                    <a:pt x="486" y="584"/>
                  </a:lnTo>
                  <a:lnTo>
                    <a:pt x="583" y="681"/>
                  </a:lnTo>
                  <a:lnTo>
                    <a:pt x="680" y="584"/>
                  </a:lnTo>
                  <a:lnTo>
                    <a:pt x="680" y="584"/>
                  </a:lnTo>
                  <a:lnTo>
                    <a:pt x="777" y="389"/>
                  </a:lnTo>
                  <a:lnTo>
                    <a:pt x="680" y="292"/>
                  </a:lnTo>
                  <a:lnTo>
                    <a:pt x="291" y="1"/>
                  </a:lnTo>
                  <a:lnTo>
                    <a:pt x="291" y="1"/>
                  </a:lnTo>
                  <a:lnTo>
                    <a:pt x="97" y="1"/>
                  </a:lnTo>
                  <a:lnTo>
                    <a:pt x="0" y="98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97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0" name="Google Shape;1090;p90"/>
            <p:cNvSpPr/>
            <p:nvPr/>
          </p:nvSpPr>
          <p:spPr>
            <a:xfrm>
              <a:off x="789284" y="383446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1" name="Google Shape;1091;p90"/>
            <p:cNvSpPr/>
            <p:nvPr/>
          </p:nvSpPr>
          <p:spPr>
            <a:xfrm>
              <a:off x="820661" y="3847551"/>
              <a:ext cx="15729" cy="13089"/>
            </a:xfrm>
            <a:custGeom>
              <a:avLst/>
              <a:gdLst/>
              <a:ahLst/>
              <a:cxnLst/>
              <a:rect l="l" t="t" r="r" b="b"/>
              <a:pathLst>
                <a:path w="584" h="486" extrusionOk="0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292" y="486"/>
                  </a:lnTo>
                  <a:lnTo>
                    <a:pt x="583" y="486"/>
                  </a:lnTo>
                  <a:lnTo>
                    <a:pt x="583" y="291"/>
                  </a:lnTo>
                  <a:lnTo>
                    <a:pt x="486" y="194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2" name="Google Shape;1092;p90"/>
            <p:cNvSpPr/>
            <p:nvPr/>
          </p:nvSpPr>
          <p:spPr>
            <a:xfrm>
              <a:off x="820661" y="3847551"/>
              <a:ext cx="15729" cy="13089"/>
            </a:xfrm>
            <a:custGeom>
              <a:avLst/>
              <a:gdLst/>
              <a:ahLst/>
              <a:cxnLst/>
              <a:rect l="l" t="t" r="r" b="b"/>
              <a:pathLst>
                <a:path w="584" h="486" fill="none" extrusionOk="0">
                  <a:moveTo>
                    <a:pt x="98" y="389"/>
                  </a:moveTo>
                  <a:lnTo>
                    <a:pt x="292" y="486"/>
                  </a:lnTo>
                  <a:lnTo>
                    <a:pt x="292" y="486"/>
                  </a:lnTo>
                  <a:lnTo>
                    <a:pt x="486" y="486"/>
                  </a:lnTo>
                  <a:lnTo>
                    <a:pt x="583" y="486"/>
                  </a:lnTo>
                  <a:lnTo>
                    <a:pt x="583" y="486"/>
                  </a:lnTo>
                  <a:lnTo>
                    <a:pt x="583" y="291"/>
                  </a:lnTo>
                  <a:lnTo>
                    <a:pt x="486" y="194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98" y="389"/>
                  </a:lnTo>
                  <a:lnTo>
                    <a:pt x="98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3" name="Google Shape;1093;p90"/>
            <p:cNvSpPr/>
            <p:nvPr/>
          </p:nvSpPr>
          <p:spPr>
            <a:xfrm>
              <a:off x="823273" y="385800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4" name="Google Shape;1094;p90"/>
            <p:cNvSpPr/>
            <p:nvPr/>
          </p:nvSpPr>
          <p:spPr>
            <a:xfrm>
              <a:off x="820661" y="3923393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292" y="1"/>
                  </a:moveTo>
                  <a:lnTo>
                    <a:pt x="98" y="195"/>
                  </a:lnTo>
                  <a:lnTo>
                    <a:pt x="1" y="292"/>
                  </a:lnTo>
                  <a:lnTo>
                    <a:pt x="1" y="486"/>
                  </a:lnTo>
                  <a:lnTo>
                    <a:pt x="195" y="584"/>
                  </a:lnTo>
                  <a:lnTo>
                    <a:pt x="292" y="486"/>
                  </a:lnTo>
                  <a:lnTo>
                    <a:pt x="486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5" name="Google Shape;1095;p90"/>
            <p:cNvSpPr/>
            <p:nvPr/>
          </p:nvSpPr>
          <p:spPr>
            <a:xfrm>
              <a:off x="820661" y="3923393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292" y="1"/>
                  </a:moveTo>
                  <a:lnTo>
                    <a:pt x="98" y="195"/>
                  </a:lnTo>
                  <a:lnTo>
                    <a:pt x="98" y="195"/>
                  </a:lnTo>
                  <a:lnTo>
                    <a:pt x="1" y="292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195" y="584"/>
                  </a:lnTo>
                  <a:lnTo>
                    <a:pt x="292" y="486"/>
                  </a:lnTo>
                  <a:lnTo>
                    <a:pt x="486" y="389"/>
                  </a:lnTo>
                  <a:lnTo>
                    <a:pt x="486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6" name="Google Shape;1096;p90"/>
            <p:cNvSpPr/>
            <p:nvPr/>
          </p:nvSpPr>
          <p:spPr>
            <a:xfrm>
              <a:off x="828525" y="3923393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7" name="Google Shape;1097;p90"/>
            <p:cNvSpPr/>
            <p:nvPr/>
          </p:nvSpPr>
          <p:spPr>
            <a:xfrm>
              <a:off x="786672" y="3944319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extrusionOk="0">
                  <a:moveTo>
                    <a:pt x="486" y="1"/>
                  </a:move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1" y="584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680" y="98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8" name="Google Shape;1098;p90"/>
            <p:cNvSpPr/>
            <p:nvPr/>
          </p:nvSpPr>
          <p:spPr>
            <a:xfrm>
              <a:off x="786672" y="3944319"/>
              <a:ext cx="20953" cy="18341"/>
            </a:xfrm>
            <a:custGeom>
              <a:avLst/>
              <a:gdLst/>
              <a:ahLst/>
              <a:cxnLst/>
              <a:rect l="l" t="t" r="r" b="b"/>
              <a:pathLst>
                <a:path w="778" h="681" fill="none" extrusionOk="0">
                  <a:moveTo>
                    <a:pt x="486" y="1"/>
                  </a:moveTo>
                  <a:lnTo>
                    <a:pt x="97" y="292"/>
                  </a:lnTo>
                  <a:lnTo>
                    <a:pt x="97" y="292"/>
                  </a:lnTo>
                  <a:lnTo>
                    <a:pt x="0" y="389"/>
                  </a:lnTo>
                  <a:lnTo>
                    <a:pt x="0" y="584"/>
                  </a:lnTo>
                  <a:lnTo>
                    <a:pt x="0" y="584"/>
                  </a:lnTo>
                  <a:lnTo>
                    <a:pt x="97" y="681"/>
                  </a:lnTo>
                  <a:lnTo>
                    <a:pt x="291" y="584"/>
                  </a:lnTo>
                  <a:lnTo>
                    <a:pt x="680" y="389"/>
                  </a:lnTo>
                  <a:lnTo>
                    <a:pt x="680" y="389"/>
                  </a:lnTo>
                  <a:lnTo>
                    <a:pt x="777" y="195"/>
                  </a:lnTo>
                  <a:lnTo>
                    <a:pt x="680" y="98"/>
                  </a:lnTo>
                  <a:lnTo>
                    <a:pt x="680" y="98"/>
                  </a:lnTo>
                  <a:lnTo>
                    <a:pt x="583" y="1"/>
                  </a:lnTo>
                  <a:lnTo>
                    <a:pt x="486" y="1"/>
                  </a:lnTo>
                  <a:lnTo>
                    <a:pt x="486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099" name="Google Shape;1099;p90"/>
            <p:cNvSpPr/>
            <p:nvPr/>
          </p:nvSpPr>
          <p:spPr>
            <a:xfrm>
              <a:off x="799734" y="394431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0" name="Google Shape;1100;p90"/>
            <p:cNvSpPr/>
            <p:nvPr/>
          </p:nvSpPr>
          <p:spPr>
            <a:xfrm>
              <a:off x="755268" y="3967858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292" y="1"/>
                  </a:moveTo>
                  <a:lnTo>
                    <a:pt x="98" y="195"/>
                  </a:lnTo>
                  <a:lnTo>
                    <a:pt x="1" y="292"/>
                  </a:lnTo>
                  <a:lnTo>
                    <a:pt x="1" y="487"/>
                  </a:lnTo>
                  <a:lnTo>
                    <a:pt x="195" y="584"/>
                  </a:lnTo>
                  <a:lnTo>
                    <a:pt x="292" y="487"/>
                  </a:lnTo>
                  <a:lnTo>
                    <a:pt x="583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1" name="Google Shape;1101;p90"/>
            <p:cNvSpPr/>
            <p:nvPr/>
          </p:nvSpPr>
          <p:spPr>
            <a:xfrm>
              <a:off x="755268" y="3967858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292" y="1"/>
                  </a:moveTo>
                  <a:lnTo>
                    <a:pt x="98" y="195"/>
                  </a:lnTo>
                  <a:lnTo>
                    <a:pt x="98" y="195"/>
                  </a:lnTo>
                  <a:lnTo>
                    <a:pt x="1" y="292"/>
                  </a:lnTo>
                  <a:lnTo>
                    <a:pt x="1" y="487"/>
                  </a:lnTo>
                  <a:lnTo>
                    <a:pt x="1" y="487"/>
                  </a:lnTo>
                  <a:lnTo>
                    <a:pt x="195" y="584"/>
                  </a:lnTo>
                  <a:lnTo>
                    <a:pt x="292" y="487"/>
                  </a:lnTo>
                  <a:lnTo>
                    <a:pt x="583" y="389"/>
                  </a:lnTo>
                  <a:lnTo>
                    <a:pt x="583" y="389"/>
                  </a:lnTo>
                  <a:lnTo>
                    <a:pt x="583" y="292"/>
                  </a:lnTo>
                  <a:lnTo>
                    <a:pt x="583" y="98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2" name="Google Shape;1102;p90"/>
            <p:cNvSpPr/>
            <p:nvPr/>
          </p:nvSpPr>
          <p:spPr>
            <a:xfrm>
              <a:off x="763106" y="396785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3" name="Google Shape;1103;p90"/>
            <p:cNvSpPr/>
            <p:nvPr/>
          </p:nvSpPr>
          <p:spPr>
            <a:xfrm>
              <a:off x="820661" y="3886791"/>
              <a:ext cx="15729" cy="10477"/>
            </a:xfrm>
            <a:custGeom>
              <a:avLst/>
              <a:gdLst/>
              <a:ahLst/>
              <a:cxnLst/>
              <a:rect l="l" t="t" r="r" b="b"/>
              <a:pathLst>
                <a:path w="584" h="389" extrusionOk="0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4" name="Google Shape;1104;p90"/>
            <p:cNvSpPr/>
            <p:nvPr/>
          </p:nvSpPr>
          <p:spPr>
            <a:xfrm>
              <a:off x="820661" y="3886791"/>
              <a:ext cx="15729" cy="10477"/>
            </a:xfrm>
            <a:custGeom>
              <a:avLst/>
              <a:gdLst/>
              <a:ahLst/>
              <a:cxnLst/>
              <a:rect l="l" t="t" r="r" b="b"/>
              <a:pathLst>
                <a:path w="584" h="389" fill="none" extrusionOk="0">
                  <a:moveTo>
                    <a:pt x="195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583" y="194"/>
                  </a:lnTo>
                  <a:lnTo>
                    <a:pt x="583" y="194"/>
                  </a:lnTo>
                  <a:lnTo>
                    <a:pt x="583" y="97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5" name="Google Shape;1105;p90"/>
            <p:cNvSpPr/>
            <p:nvPr/>
          </p:nvSpPr>
          <p:spPr>
            <a:xfrm>
              <a:off x="825885" y="389724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6" name="Google Shape;1106;p90"/>
            <p:cNvSpPr/>
            <p:nvPr/>
          </p:nvSpPr>
          <p:spPr>
            <a:xfrm>
              <a:off x="778807" y="3886791"/>
              <a:ext cx="20953" cy="10477"/>
            </a:xfrm>
            <a:custGeom>
              <a:avLst/>
              <a:gdLst/>
              <a:ahLst/>
              <a:cxnLst/>
              <a:rect l="l" t="t" r="r" b="b"/>
              <a:pathLst>
                <a:path w="778" h="389" extrusionOk="0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778" y="389"/>
                  </a:lnTo>
                  <a:lnTo>
                    <a:pt x="778" y="194"/>
                  </a:lnTo>
                  <a:lnTo>
                    <a:pt x="778" y="97"/>
                  </a:lnTo>
                  <a:lnTo>
                    <a:pt x="5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7" name="Google Shape;1107;p90"/>
            <p:cNvSpPr/>
            <p:nvPr/>
          </p:nvSpPr>
          <p:spPr>
            <a:xfrm>
              <a:off x="778807" y="3886791"/>
              <a:ext cx="20953" cy="10477"/>
            </a:xfrm>
            <a:custGeom>
              <a:avLst/>
              <a:gdLst/>
              <a:ahLst/>
              <a:cxnLst/>
              <a:rect l="l" t="t" r="r" b="b"/>
              <a:pathLst>
                <a:path w="778" h="389" fill="none" extrusionOk="0">
                  <a:moveTo>
                    <a:pt x="195" y="389"/>
                  </a:moveTo>
                  <a:lnTo>
                    <a:pt x="583" y="389"/>
                  </a:lnTo>
                  <a:lnTo>
                    <a:pt x="583" y="389"/>
                  </a:lnTo>
                  <a:lnTo>
                    <a:pt x="778" y="389"/>
                  </a:lnTo>
                  <a:lnTo>
                    <a:pt x="778" y="194"/>
                  </a:lnTo>
                  <a:lnTo>
                    <a:pt x="778" y="194"/>
                  </a:lnTo>
                  <a:lnTo>
                    <a:pt x="778" y="97"/>
                  </a:lnTo>
                  <a:lnTo>
                    <a:pt x="583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8" name="Google Shape;1108;p90"/>
            <p:cNvSpPr/>
            <p:nvPr/>
          </p:nvSpPr>
          <p:spPr>
            <a:xfrm>
              <a:off x="784032" y="389724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09" name="Google Shape;1109;p90"/>
            <p:cNvSpPr/>
            <p:nvPr/>
          </p:nvSpPr>
          <p:spPr>
            <a:xfrm>
              <a:off x="742179" y="3886791"/>
              <a:ext cx="15729" cy="10477"/>
            </a:xfrm>
            <a:custGeom>
              <a:avLst/>
              <a:gdLst/>
              <a:ahLst/>
              <a:cxnLst/>
              <a:rect l="l" t="t" r="r" b="b"/>
              <a:pathLst>
                <a:path w="584" h="389" extrusionOk="0">
                  <a:moveTo>
                    <a:pt x="195" y="0"/>
                  </a:moveTo>
                  <a:lnTo>
                    <a:pt x="1" y="97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487" y="389"/>
                  </a:lnTo>
                  <a:lnTo>
                    <a:pt x="584" y="194"/>
                  </a:lnTo>
                  <a:lnTo>
                    <a:pt x="584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0" name="Google Shape;1110;p90"/>
            <p:cNvSpPr/>
            <p:nvPr/>
          </p:nvSpPr>
          <p:spPr>
            <a:xfrm>
              <a:off x="742179" y="3886791"/>
              <a:ext cx="15729" cy="10477"/>
            </a:xfrm>
            <a:custGeom>
              <a:avLst/>
              <a:gdLst/>
              <a:ahLst/>
              <a:cxnLst/>
              <a:rect l="l" t="t" r="r" b="b"/>
              <a:pathLst>
                <a:path w="584" h="389" fill="none" extrusionOk="0">
                  <a:moveTo>
                    <a:pt x="195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487" y="389"/>
                  </a:lnTo>
                  <a:lnTo>
                    <a:pt x="584" y="194"/>
                  </a:lnTo>
                  <a:lnTo>
                    <a:pt x="584" y="194"/>
                  </a:lnTo>
                  <a:lnTo>
                    <a:pt x="584" y="97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194"/>
                  </a:lnTo>
                  <a:lnTo>
                    <a:pt x="1" y="194"/>
                  </a:lnTo>
                  <a:lnTo>
                    <a:pt x="1" y="389"/>
                  </a:lnTo>
                  <a:lnTo>
                    <a:pt x="195" y="389"/>
                  </a:lnTo>
                  <a:lnTo>
                    <a:pt x="195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1" name="Google Shape;1111;p90"/>
            <p:cNvSpPr/>
            <p:nvPr/>
          </p:nvSpPr>
          <p:spPr>
            <a:xfrm>
              <a:off x="747431" y="389724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2" name="Google Shape;1112;p90"/>
            <p:cNvSpPr/>
            <p:nvPr/>
          </p:nvSpPr>
          <p:spPr>
            <a:xfrm>
              <a:off x="723892" y="3858001"/>
              <a:ext cx="371480" cy="259010"/>
            </a:xfrm>
            <a:custGeom>
              <a:avLst/>
              <a:gdLst/>
              <a:ahLst/>
              <a:cxnLst/>
              <a:rect l="l" t="t" r="r" b="b"/>
              <a:pathLst>
                <a:path w="13793" h="9617" extrusionOk="0">
                  <a:moveTo>
                    <a:pt x="7964" y="389"/>
                  </a:moveTo>
                  <a:lnTo>
                    <a:pt x="8159" y="486"/>
                  </a:lnTo>
                  <a:lnTo>
                    <a:pt x="8256" y="778"/>
                  </a:lnTo>
                  <a:lnTo>
                    <a:pt x="8256" y="1846"/>
                  </a:lnTo>
                  <a:lnTo>
                    <a:pt x="8159" y="2040"/>
                  </a:lnTo>
                  <a:lnTo>
                    <a:pt x="7964" y="2137"/>
                  </a:lnTo>
                  <a:lnTo>
                    <a:pt x="5925" y="2137"/>
                  </a:lnTo>
                  <a:lnTo>
                    <a:pt x="5633" y="2040"/>
                  </a:lnTo>
                  <a:lnTo>
                    <a:pt x="5536" y="1846"/>
                  </a:lnTo>
                  <a:lnTo>
                    <a:pt x="5536" y="778"/>
                  </a:lnTo>
                  <a:lnTo>
                    <a:pt x="5633" y="486"/>
                  </a:lnTo>
                  <a:lnTo>
                    <a:pt x="5925" y="389"/>
                  </a:lnTo>
                  <a:close/>
                  <a:moveTo>
                    <a:pt x="7576" y="2526"/>
                  </a:moveTo>
                  <a:lnTo>
                    <a:pt x="7576" y="3303"/>
                  </a:lnTo>
                  <a:lnTo>
                    <a:pt x="6313" y="3303"/>
                  </a:lnTo>
                  <a:lnTo>
                    <a:pt x="6313" y="2526"/>
                  </a:lnTo>
                  <a:close/>
                  <a:moveTo>
                    <a:pt x="9519" y="7091"/>
                  </a:moveTo>
                  <a:lnTo>
                    <a:pt x="9810" y="7285"/>
                  </a:lnTo>
                  <a:lnTo>
                    <a:pt x="10004" y="7577"/>
                  </a:lnTo>
                  <a:lnTo>
                    <a:pt x="10198" y="7868"/>
                  </a:lnTo>
                  <a:lnTo>
                    <a:pt x="3594" y="7868"/>
                  </a:lnTo>
                  <a:lnTo>
                    <a:pt x="3788" y="7577"/>
                  </a:lnTo>
                  <a:lnTo>
                    <a:pt x="3982" y="7285"/>
                  </a:lnTo>
                  <a:lnTo>
                    <a:pt x="4274" y="7091"/>
                  </a:lnTo>
                  <a:close/>
                  <a:moveTo>
                    <a:pt x="5925" y="1"/>
                  </a:moveTo>
                  <a:lnTo>
                    <a:pt x="5633" y="98"/>
                  </a:lnTo>
                  <a:lnTo>
                    <a:pt x="5342" y="195"/>
                  </a:lnTo>
                  <a:lnTo>
                    <a:pt x="5245" y="486"/>
                  </a:lnTo>
                  <a:lnTo>
                    <a:pt x="5148" y="778"/>
                  </a:lnTo>
                  <a:lnTo>
                    <a:pt x="5148" y="1846"/>
                  </a:lnTo>
                  <a:lnTo>
                    <a:pt x="5245" y="2137"/>
                  </a:lnTo>
                  <a:lnTo>
                    <a:pt x="5342" y="2332"/>
                  </a:lnTo>
                  <a:lnTo>
                    <a:pt x="5536" y="2526"/>
                  </a:lnTo>
                  <a:lnTo>
                    <a:pt x="5828" y="2526"/>
                  </a:lnTo>
                  <a:lnTo>
                    <a:pt x="5828" y="3303"/>
                  </a:lnTo>
                  <a:lnTo>
                    <a:pt x="4954" y="3303"/>
                  </a:lnTo>
                  <a:lnTo>
                    <a:pt x="4662" y="3497"/>
                  </a:lnTo>
                  <a:lnTo>
                    <a:pt x="4565" y="3691"/>
                  </a:lnTo>
                  <a:lnTo>
                    <a:pt x="4468" y="3983"/>
                  </a:lnTo>
                  <a:lnTo>
                    <a:pt x="4468" y="6702"/>
                  </a:lnTo>
                  <a:lnTo>
                    <a:pt x="3982" y="6800"/>
                  </a:lnTo>
                  <a:lnTo>
                    <a:pt x="3691" y="7091"/>
                  </a:lnTo>
                  <a:lnTo>
                    <a:pt x="3399" y="7382"/>
                  </a:lnTo>
                  <a:lnTo>
                    <a:pt x="3205" y="7868"/>
                  </a:lnTo>
                  <a:lnTo>
                    <a:pt x="2137" y="7868"/>
                  </a:lnTo>
                  <a:lnTo>
                    <a:pt x="2040" y="8062"/>
                  </a:lnTo>
                  <a:lnTo>
                    <a:pt x="2137" y="8159"/>
                  </a:lnTo>
                  <a:lnTo>
                    <a:pt x="2234" y="8256"/>
                  </a:lnTo>
                  <a:lnTo>
                    <a:pt x="13015" y="8256"/>
                  </a:lnTo>
                  <a:lnTo>
                    <a:pt x="13307" y="8354"/>
                  </a:lnTo>
                  <a:lnTo>
                    <a:pt x="13404" y="8451"/>
                  </a:lnTo>
                  <a:lnTo>
                    <a:pt x="13404" y="8645"/>
                  </a:lnTo>
                  <a:lnTo>
                    <a:pt x="13404" y="8839"/>
                  </a:lnTo>
                  <a:lnTo>
                    <a:pt x="13307" y="9033"/>
                  </a:lnTo>
                  <a:lnTo>
                    <a:pt x="13209" y="9131"/>
                  </a:lnTo>
                  <a:lnTo>
                    <a:pt x="13015" y="9228"/>
                  </a:lnTo>
                  <a:lnTo>
                    <a:pt x="874" y="9228"/>
                  </a:lnTo>
                  <a:lnTo>
                    <a:pt x="583" y="9131"/>
                  </a:lnTo>
                  <a:lnTo>
                    <a:pt x="486" y="8936"/>
                  </a:lnTo>
                  <a:lnTo>
                    <a:pt x="389" y="8839"/>
                  </a:lnTo>
                  <a:lnTo>
                    <a:pt x="389" y="8645"/>
                  </a:lnTo>
                  <a:lnTo>
                    <a:pt x="486" y="8451"/>
                  </a:lnTo>
                  <a:lnTo>
                    <a:pt x="680" y="8354"/>
                  </a:lnTo>
                  <a:lnTo>
                    <a:pt x="874" y="8256"/>
                  </a:lnTo>
                  <a:lnTo>
                    <a:pt x="1457" y="8256"/>
                  </a:lnTo>
                  <a:lnTo>
                    <a:pt x="1457" y="8062"/>
                  </a:lnTo>
                  <a:lnTo>
                    <a:pt x="1457" y="7965"/>
                  </a:lnTo>
                  <a:lnTo>
                    <a:pt x="1263" y="7868"/>
                  </a:lnTo>
                  <a:lnTo>
                    <a:pt x="874" y="7868"/>
                  </a:lnTo>
                  <a:lnTo>
                    <a:pt x="486" y="8159"/>
                  </a:lnTo>
                  <a:lnTo>
                    <a:pt x="97" y="8354"/>
                  </a:lnTo>
                  <a:lnTo>
                    <a:pt x="0" y="8548"/>
                  </a:lnTo>
                  <a:lnTo>
                    <a:pt x="0" y="8742"/>
                  </a:lnTo>
                  <a:lnTo>
                    <a:pt x="97" y="9033"/>
                  </a:lnTo>
                  <a:lnTo>
                    <a:pt x="291" y="9325"/>
                  </a:lnTo>
                  <a:lnTo>
                    <a:pt x="583" y="9519"/>
                  </a:lnTo>
                  <a:lnTo>
                    <a:pt x="874" y="9616"/>
                  </a:lnTo>
                  <a:lnTo>
                    <a:pt x="12918" y="9616"/>
                  </a:lnTo>
                  <a:lnTo>
                    <a:pt x="13307" y="9519"/>
                  </a:lnTo>
                  <a:lnTo>
                    <a:pt x="13598" y="9325"/>
                  </a:lnTo>
                  <a:lnTo>
                    <a:pt x="13792" y="9033"/>
                  </a:lnTo>
                  <a:lnTo>
                    <a:pt x="13792" y="8742"/>
                  </a:lnTo>
                  <a:lnTo>
                    <a:pt x="13792" y="8451"/>
                  </a:lnTo>
                  <a:lnTo>
                    <a:pt x="13598" y="8159"/>
                  </a:lnTo>
                  <a:lnTo>
                    <a:pt x="13307" y="7965"/>
                  </a:lnTo>
                  <a:lnTo>
                    <a:pt x="12918" y="7868"/>
                  </a:lnTo>
                  <a:lnTo>
                    <a:pt x="10587" y="7868"/>
                  </a:lnTo>
                  <a:lnTo>
                    <a:pt x="10393" y="7382"/>
                  </a:lnTo>
                  <a:lnTo>
                    <a:pt x="10198" y="7091"/>
                  </a:lnTo>
                  <a:lnTo>
                    <a:pt x="9810" y="6800"/>
                  </a:lnTo>
                  <a:lnTo>
                    <a:pt x="9324" y="6702"/>
                  </a:lnTo>
                  <a:lnTo>
                    <a:pt x="9324" y="5634"/>
                  </a:lnTo>
                  <a:lnTo>
                    <a:pt x="9227" y="5440"/>
                  </a:lnTo>
                  <a:lnTo>
                    <a:pt x="9130" y="5440"/>
                  </a:lnTo>
                  <a:lnTo>
                    <a:pt x="8936" y="5537"/>
                  </a:lnTo>
                  <a:lnTo>
                    <a:pt x="8936" y="5634"/>
                  </a:lnTo>
                  <a:lnTo>
                    <a:pt x="8936" y="6702"/>
                  </a:lnTo>
                  <a:lnTo>
                    <a:pt x="4954" y="6702"/>
                  </a:lnTo>
                  <a:lnTo>
                    <a:pt x="4954" y="3983"/>
                  </a:lnTo>
                  <a:lnTo>
                    <a:pt x="5051" y="3789"/>
                  </a:lnTo>
                  <a:lnTo>
                    <a:pt x="5245" y="3691"/>
                  </a:lnTo>
                  <a:lnTo>
                    <a:pt x="8839" y="3691"/>
                  </a:lnTo>
                  <a:lnTo>
                    <a:pt x="8936" y="3789"/>
                  </a:lnTo>
                  <a:lnTo>
                    <a:pt x="8936" y="4760"/>
                  </a:lnTo>
                  <a:lnTo>
                    <a:pt x="9033" y="4857"/>
                  </a:lnTo>
                  <a:lnTo>
                    <a:pt x="9130" y="4857"/>
                  </a:lnTo>
                  <a:lnTo>
                    <a:pt x="9227" y="4760"/>
                  </a:lnTo>
                  <a:lnTo>
                    <a:pt x="9324" y="4663"/>
                  </a:lnTo>
                  <a:lnTo>
                    <a:pt x="9324" y="3497"/>
                  </a:lnTo>
                  <a:lnTo>
                    <a:pt x="9227" y="3303"/>
                  </a:lnTo>
                  <a:lnTo>
                    <a:pt x="7964" y="3303"/>
                  </a:lnTo>
                  <a:lnTo>
                    <a:pt x="7964" y="2526"/>
                  </a:lnTo>
                  <a:lnTo>
                    <a:pt x="8256" y="2526"/>
                  </a:lnTo>
                  <a:lnTo>
                    <a:pt x="8450" y="2332"/>
                  </a:lnTo>
                  <a:lnTo>
                    <a:pt x="8644" y="2137"/>
                  </a:lnTo>
                  <a:lnTo>
                    <a:pt x="8644" y="1846"/>
                  </a:lnTo>
                  <a:lnTo>
                    <a:pt x="8644" y="778"/>
                  </a:lnTo>
                  <a:lnTo>
                    <a:pt x="8644" y="486"/>
                  </a:lnTo>
                  <a:lnTo>
                    <a:pt x="8450" y="195"/>
                  </a:lnTo>
                  <a:lnTo>
                    <a:pt x="8256" y="98"/>
                  </a:lnTo>
                  <a:lnTo>
                    <a:pt x="7964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3" name="Google Shape;1113;p90"/>
            <p:cNvSpPr/>
            <p:nvPr/>
          </p:nvSpPr>
          <p:spPr>
            <a:xfrm>
              <a:off x="723892" y="3858001"/>
              <a:ext cx="371480" cy="259010"/>
            </a:xfrm>
            <a:custGeom>
              <a:avLst/>
              <a:gdLst/>
              <a:ahLst/>
              <a:cxnLst/>
              <a:rect l="l" t="t" r="r" b="b"/>
              <a:pathLst>
                <a:path w="13793" h="9617" fill="none" extrusionOk="0">
                  <a:moveTo>
                    <a:pt x="12918" y="7868"/>
                  </a:moveTo>
                  <a:lnTo>
                    <a:pt x="10587" y="7868"/>
                  </a:lnTo>
                  <a:lnTo>
                    <a:pt x="10587" y="7868"/>
                  </a:lnTo>
                  <a:lnTo>
                    <a:pt x="10393" y="7382"/>
                  </a:lnTo>
                  <a:lnTo>
                    <a:pt x="10198" y="7091"/>
                  </a:lnTo>
                  <a:lnTo>
                    <a:pt x="9810" y="6800"/>
                  </a:lnTo>
                  <a:lnTo>
                    <a:pt x="9324" y="6702"/>
                  </a:lnTo>
                  <a:lnTo>
                    <a:pt x="9324" y="5634"/>
                  </a:lnTo>
                  <a:lnTo>
                    <a:pt x="9324" y="5634"/>
                  </a:lnTo>
                  <a:lnTo>
                    <a:pt x="9227" y="5440"/>
                  </a:lnTo>
                  <a:lnTo>
                    <a:pt x="9130" y="5440"/>
                  </a:lnTo>
                  <a:lnTo>
                    <a:pt x="9130" y="5440"/>
                  </a:lnTo>
                  <a:lnTo>
                    <a:pt x="8936" y="5537"/>
                  </a:lnTo>
                  <a:lnTo>
                    <a:pt x="8936" y="5634"/>
                  </a:lnTo>
                  <a:lnTo>
                    <a:pt x="8936" y="6702"/>
                  </a:lnTo>
                  <a:lnTo>
                    <a:pt x="4954" y="6702"/>
                  </a:lnTo>
                  <a:lnTo>
                    <a:pt x="4954" y="3983"/>
                  </a:lnTo>
                  <a:lnTo>
                    <a:pt x="4954" y="3983"/>
                  </a:lnTo>
                  <a:lnTo>
                    <a:pt x="5051" y="3789"/>
                  </a:lnTo>
                  <a:lnTo>
                    <a:pt x="5245" y="3691"/>
                  </a:lnTo>
                  <a:lnTo>
                    <a:pt x="8839" y="3691"/>
                  </a:lnTo>
                  <a:lnTo>
                    <a:pt x="8839" y="3691"/>
                  </a:lnTo>
                  <a:lnTo>
                    <a:pt x="8936" y="3789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8936" y="4760"/>
                  </a:lnTo>
                  <a:lnTo>
                    <a:pt x="9033" y="4857"/>
                  </a:lnTo>
                  <a:lnTo>
                    <a:pt x="9130" y="4857"/>
                  </a:lnTo>
                  <a:lnTo>
                    <a:pt x="9227" y="4760"/>
                  </a:lnTo>
                  <a:lnTo>
                    <a:pt x="9324" y="4663"/>
                  </a:lnTo>
                  <a:lnTo>
                    <a:pt x="9324" y="3497"/>
                  </a:lnTo>
                  <a:lnTo>
                    <a:pt x="9324" y="3497"/>
                  </a:lnTo>
                  <a:lnTo>
                    <a:pt x="9227" y="3303"/>
                  </a:lnTo>
                  <a:lnTo>
                    <a:pt x="9130" y="3303"/>
                  </a:lnTo>
                  <a:lnTo>
                    <a:pt x="7964" y="3303"/>
                  </a:lnTo>
                  <a:lnTo>
                    <a:pt x="7964" y="2526"/>
                  </a:lnTo>
                  <a:lnTo>
                    <a:pt x="7964" y="2526"/>
                  </a:lnTo>
                  <a:lnTo>
                    <a:pt x="8256" y="2526"/>
                  </a:lnTo>
                  <a:lnTo>
                    <a:pt x="8450" y="2332"/>
                  </a:lnTo>
                  <a:lnTo>
                    <a:pt x="8644" y="2137"/>
                  </a:lnTo>
                  <a:lnTo>
                    <a:pt x="8644" y="1846"/>
                  </a:lnTo>
                  <a:lnTo>
                    <a:pt x="8644" y="778"/>
                  </a:lnTo>
                  <a:lnTo>
                    <a:pt x="8644" y="778"/>
                  </a:lnTo>
                  <a:lnTo>
                    <a:pt x="8644" y="486"/>
                  </a:lnTo>
                  <a:lnTo>
                    <a:pt x="8450" y="195"/>
                  </a:lnTo>
                  <a:lnTo>
                    <a:pt x="8256" y="98"/>
                  </a:lnTo>
                  <a:lnTo>
                    <a:pt x="7964" y="1"/>
                  </a:lnTo>
                  <a:lnTo>
                    <a:pt x="5925" y="1"/>
                  </a:lnTo>
                  <a:lnTo>
                    <a:pt x="5925" y="1"/>
                  </a:lnTo>
                  <a:lnTo>
                    <a:pt x="5633" y="98"/>
                  </a:lnTo>
                  <a:lnTo>
                    <a:pt x="5342" y="195"/>
                  </a:lnTo>
                  <a:lnTo>
                    <a:pt x="5245" y="486"/>
                  </a:lnTo>
                  <a:lnTo>
                    <a:pt x="5148" y="778"/>
                  </a:lnTo>
                  <a:lnTo>
                    <a:pt x="5148" y="1846"/>
                  </a:lnTo>
                  <a:lnTo>
                    <a:pt x="5148" y="1846"/>
                  </a:lnTo>
                  <a:lnTo>
                    <a:pt x="5245" y="2137"/>
                  </a:lnTo>
                  <a:lnTo>
                    <a:pt x="5342" y="2332"/>
                  </a:lnTo>
                  <a:lnTo>
                    <a:pt x="5536" y="2526"/>
                  </a:lnTo>
                  <a:lnTo>
                    <a:pt x="5828" y="2526"/>
                  </a:lnTo>
                  <a:lnTo>
                    <a:pt x="5828" y="3303"/>
                  </a:lnTo>
                  <a:lnTo>
                    <a:pt x="5245" y="3303"/>
                  </a:lnTo>
                  <a:lnTo>
                    <a:pt x="5245" y="3303"/>
                  </a:lnTo>
                  <a:lnTo>
                    <a:pt x="4954" y="3303"/>
                  </a:lnTo>
                  <a:lnTo>
                    <a:pt x="4662" y="3497"/>
                  </a:lnTo>
                  <a:lnTo>
                    <a:pt x="4565" y="3691"/>
                  </a:lnTo>
                  <a:lnTo>
                    <a:pt x="4468" y="3983"/>
                  </a:lnTo>
                  <a:lnTo>
                    <a:pt x="4468" y="6702"/>
                  </a:lnTo>
                  <a:lnTo>
                    <a:pt x="4468" y="6702"/>
                  </a:lnTo>
                  <a:lnTo>
                    <a:pt x="3982" y="6800"/>
                  </a:lnTo>
                  <a:lnTo>
                    <a:pt x="3691" y="7091"/>
                  </a:lnTo>
                  <a:lnTo>
                    <a:pt x="3399" y="7382"/>
                  </a:lnTo>
                  <a:lnTo>
                    <a:pt x="3205" y="7868"/>
                  </a:lnTo>
                  <a:lnTo>
                    <a:pt x="2331" y="7868"/>
                  </a:lnTo>
                  <a:lnTo>
                    <a:pt x="2331" y="7868"/>
                  </a:lnTo>
                  <a:lnTo>
                    <a:pt x="2137" y="7868"/>
                  </a:lnTo>
                  <a:lnTo>
                    <a:pt x="2040" y="8062"/>
                  </a:lnTo>
                  <a:lnTo>
                    <a:pt x="2040" y="8062"/>
                  </a:lnTo>
                  <a:lnTo>
                    <a:pt x="2137" y="8159"/>
                  </a:lnTo>
                  <a:lnTo>
                    <a:pt x="2234" y="8256"/>
                  </a:lnTo>
                  <a:lnTo>
                    <a:pt x="13015" y="8256"/>
                  </a:lnTo>
                  <a:lnTo>
                    <a:pt x="13015" y="8256"/>
                  </a:lnTo>
                  <a:lnTo>
                    <a:pt x="13307" y="8354"/>
                  </a:lnTo>
                  <a:lnTo>
                    <a:pt x="13404" y="8451"/>
                  </a:lnTo>
                  <a:lnTo>
                    <a:pt x="13404" y="8645"/>
                  </a:lnTo>
                  <a:lnTo>
                    <a:pt x="13404" y="8645"/>
                  </a:lnTo>
                  <a:lnTo>
                    <a:pt x="13404" y="8839"/>
                  </a:lnTo>
                  <a:lnTo>
                    <a:pt x="13307" y="9033"/>
                  </a:lnTo>
                  <a:lnTo>
                    <a:pt x="13209" y="9131"/>
                  </a:lnTo>
                  <a:lnTo>
                    <a:pt x="13015" y="9228"/>
                  </a:lnTo>
                  <a:lnTo>
                    <a:pt x="874" y="9228"/>
                  </a:lnTo>
                  <a:lnTo>
                    <a:pt x="874" y="9228"/>
                  </a:lnTo>
                  <a:lnTo>
                    <a:pt x="583" y="9131"/>
                  </a:lnTo>
                  <a:lnTo>
                    <a:pt x="486" y="8936"/>
                  </a:lnTo>
                  <a:lnTo>
                    <a:pt x="389" y="8839"/>
                  </a:lnTo>
                  <a:lnTo>
                    <a:pt x="389" y="8839"/>
                  </a:lnTo>
                  <a:lnTo>
                    <a:pt x="389" y="8645"/>
                  </a:lnTo>
                  <a:lnTo>
                    <a:pt x="486" y="8451"/>
                  </a:lnTo>
                  <a:lnTo>
                    <a:pt x="680" y="8354"/>
                  </a:lnTo>
                  <a:lnTo>
                    <a:pt x="874" y="8256"/>
                  </a:lnTo>
                  <a:lnTo>
                    <a:pt x="1263" y="8256"/>
                  </a:lnTo>
                  <a:lnTo>
                    <a:pt x="1263" y="8256"/>
                  </a:lnTo>
                  <a:lnTo>
                    <a:pt x="1457" y="8256"/>
                  </a:lnTo>
                  <a:lnTo>
                    <a:pt x="1457" y="8062"/>
                  </a:lnTo>
                  <a:lnTo>
                    <a:pt x="1457" y="8062"/>
                  </a:lnTo>
                  <a:lnTo>
                    <a:pt x="1457" y="7965"/>
                  </a:lnTo>
                  <a:lnTo>
                    <a:pt x="1263" y="7868"/>
                  </a:lnTo>
                  <a:lnTo>
                    <a:pt x="874" y="7868"/>
                  </a:lnTo>
                  <a:lnTo>
                    <a:pt x="874" y="7868"/>
                  </a:lnTo>
                  <a:lnTo>
                    <a:pt x="486" y="8159"/>
                  </a:lnTo>
                  <a:lnTo>
                    <a:pt x="97" y="8354"/>
                  </a:lnTo>
                  <a:lnTo>
                    <a:pt x="0" y="8548"/>
                  </a:lnTo>
                  <a:lnTo>
                    <a:pt x="0" y="8742"/>
                  </a:lnTo>
                  <a:lnTo>
                    <a:pt x="0" y="8742"/>
                  </a:lnTo>
                  <a:lnTo>
                    <a:pt x="97" y="9033"/>
                  </a:lnTo>
                  <a:lnTo>
                    <a:pt x="291" y="9325"/>
                  </a:lnTo>
                  <a:lnTo>
                    <a:pt x="583" y="9519"/>
                  </a:lnTo>
                  <a:lnTo>
                    <a:pt x="874" y="9616"/>
                  </a:lnTo>
                  <a:lnTo>
                    <a:pt x="12918" y="9616"/>
                  </a:lnTo>
                  <a:lnTo>
                    <a:pt x="12918" y="9616"/>
                  </a:lnTo>
                  <a:lnTo>
                    <a:pt x="13307" y="9519"/>
                  </a:lnTo>
                  <a:lnTo>
                    <a:pt x="13598" y="9325"/>
                  </a:lnTo>
                  <a:lnTo>
                    <a:pt x="13792" y="9033"/>
                  </a:lnTo>
                  <a:lnTo>
                    <a:pt x="13792" y="8742"/>
                  </a:lnTo>
                  <a:lnTo>
                    <a:pt x="13792" y="8742"/>
                  </a:lnTo>
                  <a:lnTo>
                    <a:pt x="13792" y="8451"/>
                  </a:lnTo>
                  <a:lnTo>
                    <a:pt x="13598" y="8159"/>
                  </a:lnTo>
                  <a:lnTo>
                    <a:pt x="13307" y="7965"/>
                  </a:lnTo>
                  <a:lnTo>
                    <a:pt x="12918" y="7868"/>
                  </a:lnTo>
                  <a:lnTo>
                    <a:pt x="12918" y="786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4" name="Google Shape;1114;p90"/>
            <p:cNvSpPr/>
            <p:nvPr/>
          </p:nvSpPr>
          <p:spPr>
            <a:xfrm>
              <a:off x="872990" y="3868477"/>
              <a:ext cx="73256" cy="47105"/>
            </a:xfrm>
            <a:custGeom>
              <a:avLst/>
              <a:gdLst/>
              <a:ahLst/>
              <a:cxnLst/>
              <a:rect l="l" t="t" r="r" b="b"/>
              <a:pathLst>
                <a:path w="2720" h="1749" fill="none" extrusionOk="0">
                  <a:moveTo>
                    <a:pt x="0" y="1457"/>
                  </a:moveTo>
                  <a:lnTo>
                    <a:pt x="0" y="389"/>
                  </a:lnTo>
                  <a:lnTo>
                    <a:pt x="0" y="389"/>
                  </a:lnTo>
                  <a:lnTo>
                    <a:pt x="97" y="97"/>
                  </a:lnTo>
                  <a:lnTo>
                    <a:pt x="389" y="0"/>
                  </a:lnTo>
                  <a:lnTo>
                    <a:pt x="2428" y="0"/>
                  </a:lnTo>
                  <a:lnTo>
                    <a:pt x="2428" y="0"/>
                  </a:lnTo>
                  <a:lnTo>
                    <a:pt x="2623" y="97"/>
                  </a:lnTo>
                  <a:lnTo>
                    <a:pt x="2720" y="389"/>
                  </a:lnTo>
                  <a:lnTo>
                    <a:pt x="2720" y="1457"/>
                  </a:lnTo>
                  <a:lnTo>
                    <a:pt x="2720" y="1457"/>
                  </a:lnTo>
                  <a:lnTo>
                    <a:pt x="2623" y="1651"/>
                  </a:lnTo>
                  <a:lnTo>
                    <a:pt x="2428" y="1748"/>
                  </a:lnTo>
                  <a:lnTo>
                    <a:pt x="389" y="1748"/>
                  </a:lnTo>
                  <a:lnTo>
                    <a:pt x="389" y="1748"/>
                  </a:lnTo>
                  <a:lnTo>
                    <a:pt x="97" y="1651"/>
                  </a:lnTo>
                  <a:lnTo>
                    <a:pt x="0" y="1457"/>
                  </a:lnTo>
                  <a:lnTo>
                    <a:pt x="0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5" name="Google Shape;1115;p90"/>
            <p:cNvSpPr/>
            <p:nvPr/>
          </p:nvSpPr>
          <p:spPr>
            <a:xfrm>
              <a:off x="893917" y="3926005"/>
              <a:ext cx="34016" cy="20953"/>
            </a:xfrm>
            <a:custGeom>
              <a:avLst/>
              <a:gdLst/>
              <a:ahLst/>
              <a:cxnLst/>
              <a:rect l="l" t="t" r="r" b="b"/>
              <a:pathLst>
                <a:path w="1263" h="778" fill="none" extrusionOk="0">
                  <a:moveTo>
                    <a:pt x="0" y="1"/>
                  </a:moveTo>
                  <a:lnTo>
                    <a:pt x="1263" y="1"/>
                  </a:lnTo>
                  <a:lnTo>
                    <a:pt x="1263" y="778"/>
                  </a:lnTo>
                  <a:lnTo>
                    <a:pt x="0" y="778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6" name="Google Shape;1116;p90"/>
            <p:cNvSpPr/>
            <p:nvPr/>
          </p:nvSpPr>
          <p:spPr>
            <a:xfrm>
              <a:off x="820661" y="4048952"/>
              <a:ext cx="177916" cy="20953"/>
            </a:xfrm>
            <a:custGeom>
              <a:avLst/>
              <a:gdLst/>
              <a:ahLst/>
              <a:cxnLst/>
              <a:rect l="l" t="t" r="r" b="b"/>
              <a:pathLst>
                <a:path w="6606" h="778" fill="none" extrusionOk="0">
                  <a:moveTo>
                    <a:pt x="972" y="1"/>
                  </a:moveTo>
                  <a:lnTo>
                    <a:pt x="5634" y="1"/>
                  </a:lnTo>
                  <a:lnTo>
                    <a:pt x="5634" y="1"/>
                  </a:lnTo>
                  <a:lnTo>
                    <a:pt x="5926" y="1"/>
                  </a:lnTo>
                  <a:lnTo>
                    <a:pt x="6217" y="195"/>
                  </a:lnTo>
                  <a:lnTo>
                    <a:pt x="6411" y="487"/>
                  </a:lnTo>
                  <a:lnTo>
                    <a:pt x="6605" y="778"/>
                  </a:lnTo>
                  <a:lnTo>
                    <a:pt x="1" y="778"/>
                  </a:lnTo>
                  <a:lnTo>
                    <a:pt x="1" y="778"/>
                  </a:lnTo>
                  <a:lnTo>
                    <a:pt x="195" y="487"/>
                  </a:lnTo>
                  <a:lnTo>
                    <a:pt x="389" y="195"/>
                  </a:lnTo>
                  <a:lnTo>
                    <a:pt x="681" y="1"/>
                  </a:lnTo>
                  <a:lnTo>
                    <a:pt x="972" y="1"/>
                  </a:lnTo>
                  <a:lnTo>
                    <a:pt x="97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17" name="Google Shape;1117;p90"/>
            <p:cNvSpPr/>
            <p:nvPr/>
          </p:nvSpPr>
          <p:spPr>
            <a:xfrm>
              <a:off x="846839" y="404895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118" name="Google Shape;1118;p90"/>
          <p:cNvSpPr/>
          <p:nvPr/>
        </p:nvSpPr>
        <p:spPr>
          <a:xfrm>
            <a:off x="4500900" y="4526467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119" name="Google Shape;1119;p90"/>
          <p:cNvGrpSpPr/>
          <p:nvPr/>
        </p:nvGrpSpPr>
        <p:grpSpPr>
          <a:xfrm>
            <a:off x="6885045" y="1848853"/>
            <a:ext cx="453591" cy="625324"/>
            <a:chOff x="4846531" y="3761205"/>
            <a:chExt cx="269460" cy="371480"/>
          </a:xfrm>
        </p:grpSpPr>
        <p:sp>
          <p:nvSpPr>
            <p:cNvPr id="1120" name="Google Shape;1120;p90"/>
            <p:cNvSpPr/>
            <p:nvPr/>
          </p:nvSpPr>
          <p:spPr>
            <a:xfrm>
              <a:off x="4964253" y="4098669"/>
              <a:ext cx="34016" cy="10477"/>
            </a:xfrm>
            <a:custGeom>
              <a:avLst/>
              <a:gdLst/>
              <a:ahLst/>
              <a:cxnLst/>
              <a:rect l="l" t="t" r="r" b="b"/>
              <a:pathLst>
                <a:path w="1263" h="389" extrusionOk="0">
                  <a:moveTo>
                    <a:pt x="194" y="0"/>
                  </a:moveTo>
                  <a:lnTo>
                    <a:pt x="0" y="97"/>
                  </a:lnTo>
                  <a:lnTo>
                    <a:pt x="0" y="292"/>
                  </a:lnTo>
                  <a:lnTo>
                    <a:pt x="97" y="389"/>
                  </a:lnTo>
                  <a:lnTo>
                    <a:pt x="1166" y="389"/>
                  </a:lnTo>
                  <a:lnTo>
                    <a:pt x="1263" y="292"/>
                  </a:lnTo>
                  <a:lnTo>
                    <a:pt x="1166" y="97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1" name="Google Shape;1121;p90"/>
            <p:cNvSpPr/>
            <p:nvPr/>
          </p:nvSpPr>
          <p:spPr>
            <a:xfrm>
              <a:off x="4964253" y="4098669"/>
              <a:ext cx="34016" cy="10477"/>
            </a:xfrm>
            <a:custGeom>
              <a:avLst/>
              <a:gdLst/>
              <a:ahLst/>
              <a:cxnLst/>
              <a:rect l="l" t="t" r="r" b="b"/>
              <a:pathLst>
                <a:path w="1263" h="389" fill="none" extrusionOk="0">
                  <a:moveTo>
                    <a:pt x="194" y="0"/>
                  </a:moveTo>
                  <a:lnTo>
                    <a:pt x="194" y="0"/>
                  </a:lnTo>
                  <a:lnTo>
                    <a:pt x="0" y="97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7" y="389"/>
                  </a:lnTo>
                  <a:lnTo>
                    <a:pt x="194" y="389"/>
                  </a:lnTo>
                  <a:lnTo>
                    <a:pt x="1069" y="389"/>
                  </a:lnTo>
                  <a:lnTo>
                    <a:pt x="1069" y="389"/>
                  </a:lnTo>
                  <a:lnTo>
                    <a:pt x="1166" y="389"/>
                  </a:lnTo>
                  <a:lnTo>
                    <a:pt x="1263" y="292"/>
                  </a:lnTo>
                  <a:lnTo>
                    <a:pt x="1263" y="292"/>
                  </a:lnTo>
                  <a:lnTo>
                    <a:pt x="1166" y="97"/>
                  </a:lnTo>
                  <a:lnTo>
                    <a:pt x="1069" y="0"/>
                  </a:lnTo>
                  <a:lnTo>
                    <a:pt x="194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2" name="Google Shape;1122;p90"/>
            <p:cNvSpPr/>
            <p:nvPr/>
          </p:nvSpPr>
          <p:spPr>
            <a:xfrm>
              <a:off x="4969477" y="409866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3" name="Google Shape;1123;p90"/>
            <p:cNvSpPr/>
            <p:nvPr/>
          </p:nvSpPr>
          <p:spPr>
            <a:xfrm>
              <a:off x="4901473" y="3999261"/>
              <a:ext cx="159575" cy="10477"/>
            </a:xfrm>
            <a:custGeom>
              <a:avLst/>
              <a:gdLst/>
              <a:ahLst/>
              <a:cxnLst/>
              <a:rect l="l" t="t" r="r" b="b"/>
              <a:pathLst>
                <a:path w="5925" h="389" extrusionOk="0">
                  <a:moveTo>
                    <a:pt x="194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5828" y="389"/>
                  </a:lnTo>
                  <a:lnTo>
                    <a:pt x="5925" y="195"/>
                  </a:lnTo>
                  <a:lnTo>
                    <a:pt x="5828" y="98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4" name="Google Shape;1124;p90"/>
            <p:cNvSpPr/>
            <p:nvPr/>
          </p:nvSpPr>
          <p:spPr>
            <a:xfrm>
              <a:off x="4901473" y="3999261"/>
              <a:ext cx="159575" cy="10477"/>
            </a:xfrm>
            <a:custGeom>
              <a:avLst/>
              <a:gdLst/>
              <a:ahLst/>
              <a:cxnLst/>
              <a:rect l="l" t="t" r="r" b="b"/>
              <a:pathLst>
                <a:path w="5925" h="389" fill="none" extrusionOk="0">
                  <a:moveTo>
                    <a:pt x="5731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389"/>
                  </a:lnTo>
                  <a:lnTo>
                    <a:pt x="5731" y="389"/>
                  </a:lnTo>
                  <a:lnTo>
                    <a:pt x="5731" y="389"/>
                  </a:lnTo>
                  <a:lnTo>
                    <a:pt x="5828" y="389"/>
                  </a:lnTo>
                  <a:lnTo>
                    <a:pt x="5925" y="195"/>
                  </a:lnTo>
                  <a:lnTo>
                    <a:pt x="5925" y="195"/>
                  </a:lnTo>
                  <a:lnTo>
                    <a:pt x="5828" y="98"/>
                  </a:lnTo>
                  <a:lnTo>
                    <a:pt x="5731" y="1"/>
                  </a:lnTo>
                  <a:lnTo>
                    <a:pt x="573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5" name="Google Shape;1125;p90"/>
            <p:cNvSpPr/>
            <p:nvPr/>
          </p:nvSpPr>
          <p:spPr>
            <a:xfrm>
              <a:off x="5055796" y="3999261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6" name="Google Shape;1126;p90"/>
            <p:cNvSpPr/>
            <p:nvPr/>
          </p:nvSpPr>
          <p:spPr>
            <a:xfrm>
              <a:off x="4901473" y="4022800"/>
              <a:ext cx="159575" cy="13116"/>
            </a:xfrm>
            <a:custGeom>
              <a:avLst/>
              <a:gdLst/>
              <a:ahLst/>
              <a:cxnLst/>
              <a:rect l="l" t="t" r="r" b="b"/>
              <a:pathLst>
                <a:path w="5925" h="487" extrusionOk="0">
                  <a:moveTo>
                    <a:pt x="194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5731" y="486"/>
                  </a:lnTo>
                  <a:lnTo>
                    <a:pt x="5828" y="389"/>
                  </a:lnTo>
                  <a:lnTo>
                    <a:pt x="5925" y="292"/>
                  </a:lnTo>
                  <a:lnTo>
                    <a:pt x="5925" y="98"/>
                  </a:lnTo>
                  <a:lnTo>
                    <a:pt x="573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7" name="Google Shape;1127;p90"/>
            <p:cNvSpPr/>
            <p:nvPr/>
          </p:nvSpPr>
          <p:spPr>
            <a:xfrm>
              <a:off x="4901473" y="4022800"/>
              <a:ext cx="159575" cy="13116"/>
            </a:xfrm>
            <a:custGeom>
              <a:avLst/>
              <a:gdLst/>
              <a:ahLst/>
              <a:cxnLst/>
              <a:rect l="l" t="t" r="r" b="b"/>
              <a:pathLst>
                <a:path w="5925" h="487" fill="none" extrusionOk="0">
                  <a:moveTo>
                    <a:pt x="5731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5731" y="486"/>
                  </a:lnTo>
                  <a:lnTo>
                    <a:pt x="5731" y="486"/>
                  </a:lnTo>
                  <a:lnTo>
                    <a:pt x="5828" y="389"/>
                  </a:lnTo>
                  <a:lnTo>
                    <a:pt x="5925" y="292"/>
                  </a:lnTo>
                  <a:lnTo>
                    <a:pt x="5925" y="292"/>
                  </a:lnTo>
                  <a:lnTo>
                    <a:pt x="5925" y="98"/>
                  </a:lnTo>
                  <a:lnTo>
                    <a:pt x="5731" y="1"/>
                  </a:lnTo>
                  <a:lnTo>
                    <a:pt x="573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8" name="Google Shape;1128;p90"/>
            <p:cNvSpPr/>
            <p:nvPr/>
          </p:nvSpPr>
          <p:spPr>
            <a:xfrm>
              <a:off x="5055796" y="402280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29" name="Google Shape;1129;p90"/>
            <p:cNvSpPr/>
            <p:nvPr/>
          </p:nvSpPr>
          <p:spPr>
            <a:xfrm>
              <a:off x="4901473" y="4048952"/>
              <a:ext cx="83733" cy="10504"/>
            </a:xfrm>
            <a:custGeom>
              <a:avLst/>
              <a:gdLst/>
              <a:ahLst/>
              <a:cxnLst/>
              <a:rect l="l" t="t" r="r" b="b"/>
              <a:pathLst>
                <a:path w="3109" h="390" extrusionOk="0">
                  <a:moveTo>
                    <a:pt x="97" y="1"/>
                  </a:moveTo>
                  <a:lnTo>
                    <a:pt x="0" y="195"/>
                  </a:lnTo>
                  <a:lnTo>
                    <a:pt x="97" y="292"/>
                  </a:lnTo>
                  <a:lnTo>
                    <a:pt x="194" y="389"/>
                  </a:lnTo>
                  <a:lnTo>
                    <a:pt x="2914" y="389"/>
                  </a:lnTo>
                  <a:lnTo>
                    <a:pt x="3011" y="292"/>
                  </a:lnTo>
                  <a:lnTo>
                    <a:pt x="3108" y="195"/>
                  </a:lnTo>
                  <a:lnTo>
                    <a:pt x="301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0" name="Google Shape;1130;p90"/>
            <p:cNvSpPr/>
            <p:nvPr/>
          </p:nvSpPr>
          <p:spPr>
            <a:xfrm>
              <a:off x="4901473" y="4048952"/>
              <a:ext cx="83733" cy="10504"/>
            </a:xfrm>
            <a:custGeom>
              <a:avLst/>
              <a:gdLst/>
              <a:ahLst/>
              <a:cxnLst/>
              <a:rect l="l" t="t" r="r" b="b"/>
              <a:pathLst>
                <a:path w="3109" h="390" fill="none" extrusionOk="0">
                  <a:moveTo>
                    <a:pt x="2914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97" y="1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194" y="389"/>
                  </a:lnTo>
                  <a:lnTo>
                    <a:pt x="2914" y="389"/>
                  </a:lnTo>
                  <a:lnTo>
                    <a:pt x="2914" y="389"/>
                  </a:lnTo>
                  <a:lnTo>
                    <a:pt x="3011" y="292"/>
                  </a:lnTo>
                  <a:lnTo>
                    <a:pt x="3108" y="195"/>
                  </a:lnTo>
                  <a:lnTo>
                    <a:pt x="3108" y="195"/>
                  </a:lnTo>
                  <a:lnTo>
                    <a:pt x="3011" y="1"/>
                  </a:lnTo>
                  <a:lnTo>
                    <a:pt x="2914" y="1"/>
                  </a:lnTo>
                  <a:lnTo>
                    <a:pt x="2914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1" name="Google Shape;1131;p90"/>
            <p:cNvSpPr/>
            <p:nvPr/>
          </p:nvSpPr>
          <p:spPr>
            <a:xfrm>
              <a:off x="4979927" y="404895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2" name="Google Shape;1132;p90"/>
            <p:cNvSpPr/>
            <p:nvPr/>
          </p:nvSpPr>
          <p:spPr>
            <a:xfrm>
              <a:off x="4846531" y="3761205"/>
              <a:ext cx="269460" cy="371480"/>
            </a:xfrm>
            <a:custGeom>
              <a:avLst/>
              <a:gdLst/>
              <a:ahLst/>
              <a:cxnLst/>
              <a:rect l="l" t="t" r="r" b="b"/>
              <a:pathLst>
                <a:path w="10005" h="13793" extrusionOk="0">
                  <a:moveTo>
                    <a:pt x="1166" y="1"/>
                  </a:moveTo>
                  <a:lnTo>
                    <a:pt x="680" y="98"/>
                  </a:lnTo>
                  <a:lnTo>
                    <a:pt x="389" y="389"/>
                  </a:lnTo>
                  <a:lnTo>
                    <a:pt x="98" y="681"/>
                  </a:lnTo>
                  <a:lnTo>
                    <a:pt x="0" y="1166"/>
                  </a:lnTo>
                  <a:lnTo>
                    <a:pt x="0" y="12627"/>
                  </a:lnTo>
                  <a:lnTo>
                    <a:pt x="98" y="13113"/>
                  </a:lnTo>
                  <a:lnTo>
                    <a:pt x="389" y="13502"/>
                  </a:lnTo>
                  <a:lnTo>
                    <a:pt x="680" y="13696"/>
                  </a:lnTo>
                  <a:lnTo>
                    <a:pt x="1166" y="13793"/>
                  </a:lnTo>
                  <a:lnTo>
                    <a:pt x="9907" y="13793"/>
                  </a:lnTo>
                  <a:lnTo>
                    <a:pt x="10005" y="13599"/>
                  </a:lnTo>
                  <a:lnTo>
                    <a:pt x="10005" y="10394"/>
                  </a:lnTo>
                  <a:lnTo>
                    <a:pt x="10005" y="10296"/>
                  </a:lnTo>
                  <a:lnTo>
                    <a:pt x="9810" y="10199"/>
                  </a:lnTo>
                  <a:lnTo>
                    <a:pt x="9713" y="10199"/>
                  </a:lnTo>
                  <a:lnTo>
                    <a:pt x="9616" y="10296"/>
                  </a:lnTo>
                  <a:lnTo>
                    <a:pt x="9616" y="10394"/>
                  </a:lnTo>
                  <a:lnTo>
                    <a:pt x="9616" y="12725"/>
                  </a:lnTo>
                  <a:lnTo>
                    <a:pt x="9519" y="13016"/>
                  </a:lnTo>
                  <a:lnTo>
                    <a:pt x="9325" y="13210"/>
                  </a:lnTo>
                  <a:lnTo>
                    <a:pt x="9130" y="13404"/>
                  </a:lnTo>
                  <a:lnTo>
                    <a:pt x="875" y="13404"/>
                  </a:lnTo>
                  <a:lnTo>
                    <a:pt x="583" y="13210"/>
                  </a:lnTo>
                  <a:lnTo>
                    <a:pt x="486" y="13016"/>
                  </a:lnTo>
                  <a:lnTo>
                    <a:pt x="389" y="12725"/>
                  </a:lnTo>
                  <a:lnTo>
                    <a:pt x="389" y="1166"/>
                  </a:lnTo>
                  <a:lnTo>
                    <a:pt x="486" y="875"/>
                  </a:lnTo>
                  <a:lnTo>
                    <a:pt x="583" y="584"/>
                  </a:lnTo>
                  <a:lnTo>
                    <a:pt x="875" y="487"/>
                  </a:lnTo>
                  <a:lnTo>
                    <a:pt x="1166" y="389"/>
                  </a:lnTo>
                  <a:lnTo>
                    <a:pt x="8839" y="389"/>
                  </a:lnTo>
                  <a:lnTo>
                    <a:pt x="9130" y="487"/>
                  </a:lnTo>
                  <a:lnTo>
                    <a:pt x="9325" y="584"/>
                  </a:lnTo>
                  <a:lnTo>
                    <a:pt x="9519" y="875"/>
                  </a:lnTo>
                  <a:lnTo>
                    <a:pt x="9616" y="1166"/>
                  </a:lnTo>
                  <a:lnTo>
                    <a:pt x="9616" y="9519"/>
                  </a:lnTo>
                  <a:lnTo>
                    <a:pt x="9616" y="9617"/>
                  </a:lnTo>
                  <a:lnTo>
                    <a:pt x="9810" y="9714"/>
                  </a:lnTo>
                  <a:lnTo>
                    <a:pt x="9907" y="9617"/>
                  </a:lnTo>
                  <a:lnTo>
                    <a:pt x="10005" y="9519"/>
                  </a:lnTo>
                  <a:lnTo>
                    <a:pt x="10005" y="1166"/>
                  </a:lnTo>
                  <a:lnTo>
                    <a:pt x="9907" y="681"/>
                  </a:lnTo>
                  <a:lnTo>
                    <a:pt x="9616" y="389"/>
                  </a:lnTo>
                  <a:lnTo>
                    <a:pt x="9325" y="98"/>
                  </a:lnTo>
                  <a:lnTo>
                    <a:pt x="88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3" name="Google Shape;1133;p90"/>
            <p:cNvSpPr/>
            <p:nvPr/>
          </p:nvSpPr>
          <p:spPr>
            <a:xfrm>
              <a:off x="4846531" y="3761205"/>
              <a:ext cx="269460" cy="371480"/>
            </a:xfrm>
            <a:custGeom>
              <a:avLst/>
              <a:gdLst/>
              <a:ahLst/>
              <a:cxnLst/>
              <a:rect l="l" t="t" r="r" b="b"/>
              <a:pathLst>
                <a:path w="10005" h="13793" fill="none" extrusionOk="0">
                  <a:moveTo>
                    <a:pt x="9810" y="9714"/>
                  </a:moveTo>
                  <a:lnTo>
                    <a:pt x="9810" y="9714"/>
                  </a:lnTo>
                  <a:lnTo>
                    <a:pt x="9907" y="9617"/>
                  </a:lnTo>
                  <a:lnTo>
                    <a:pt x="10005" y="9519"/>
                  </a:lnTo>
                  <a:lnTo>
                    <a:pt x="10005" y="1166"/>
                  </a:lnTo>
                  <a:lnTo>
                    <a:pt x="10005" y="1166"/>
                  </a:lnTo>
                  <a:lnTo>
                    <a:pt x="9907" y="681"/>
                  </a:lnTo>
                  <a:lnTo>
                    <a:pt x="9616" y="389"/>
                  </a:lnTo>
                  <a:lnTo>
                    <a:pt x="9325" y="98"/>
                  </a:lnTo>
                  <a:lnTo>
                    <a:pt x="8839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680" y="98"/>
                  </a:lnTo>
                  <a:lnTo>
                    <a:pt x="389" y="389"/>
                  </a:lnTo>
                  <a:lnTo>
                    <a:pt x="98" y="681"/>
                  </a:lnTo>
                  <a:lnTo>
                    <a:pt x="0" y="1166"/>
                  </a:lnTo>
                  <a:lnTo>
                    <a:pt x="0" y="12627"/>
                  </a:lnTo>
                  <a:lnTo>
                    <a:pt x="0" y="12627"/>
                  </a:lnTo>
                  <a:lnTo>
                    <a:pt x="98" y="13113"/>
                  </a:lnTo>
                  <a:lnTo>
                    <a:pt x="389" y="13502"/>
                  </a:lnTo>
                  <a:lnTo>
                    <a:pt x="680" y="13696"/>
                  </a:lnTo>
                  <a:lnTo>
                    <a:pt x="1166" y="13793"/>
                  </a:lnTo>
                  <a:lnTo>
                    <a:pt x="9810" y="13793"/>
                  </a:lnTo>
                  <a:lnTo>
                    <a:pt x="9810" y="13793"/>
                  </a:lnTo>
                  <a:lnTo>
                    <a:pt x="9907" y="13793"/>
                  </a:lnTo>
                  <a:lnTo>
                    <a:pt x="10005" y="13599"/>
                  </a:lnTo>
                  <a:lnTo>
                    <a:pt x="10005" y="10394"/>
                  </a:lnTo>
                  <a:lnTo>
                    <a:pt x="10005" y="10394"/>
                  </a:lnTo>
                  <a:lnTo>
                    <a:pt x="10005" y="10296"/>
                  </a:lnTo>
                  <a:lnTo>
                    <a:pt x="10005" y="10296"/>
                  </a:lnTo>
                  <a:lnTo>
                    <a:pt x="9810" y="10199"/>
                  </a:lnTo>
                  <a:lnTo>
                    <a:pt x="9713" y="10199"/>
                  </a:lnTo>
                  <a:lnTo>
                    <a:pt x="9616" y="10296"/>
                  </a:lnTo>
                  <a:lnTo>
                    <a:pt x="9616" y="10394"/>
                  </a:lnTo>
                  <a:lnTo>
                    <a:pt x="9616" y="12725"/>
                  </a:lnTo>
                  <a:lnTo>
                    <a:pt x="9616" y="12725"/>
                  </a:lnTo>
                  <a:lnTo>
                    <a:pt x="9519" y="13016"/>
                  </a:lnTo>
                  <a:lnTo>
                    <a:pt x="9325" y="13210"/>
                  </a:lnTo>
                  <a:lnTo>
                    <a:pt x="9130" y="13404"/>
                  </a:lnTo>
                  <a:lnTo>
                    <a:pt x="8839" y="13404"/>
                  </a:lnTo>
                  <a:lnTo>
                    <a:pt x="1166" y="13404"/>
                  </a:lnTo>
                  <a:lnTo>
                    <a:pt x="1166" y="13404"/>
                  </a:lnTo>
                  <a:lnTo>
                    <a:pt x="875" y="13404"/>
                  </a:lnTo>
                  <a:lnTo>
                    <a:pt x="583" y="13210"/>
                  </a:lnTo>
                  <a:lnTo>
                    <a:pt x="486" y="13016"/>
                  </a:lnTo>
                  <a:lnTo>
                    <a:pt x="389" y="12725"/>
                  </a:lnTo>
                  <a:lnTo>
                    <a:pt x="389" y="1166"/>
                  </a:lnTo>
                  <a:lnTo>
                    <a:pt x="389" y="1166"/>
                  </a:lnTo>
                  <a:lnTo>
                    <a:pt x="486" y="875"/>
                  </a:lnTo>
                  <a:lnTo>
                    <a:pt x="583" y="584"/>
                  </a:lnTo>
                  <a:lnTo>
                    <a:pt x="875" y="487"/>
                  </a:lnTo>
                  <a:lnTo>
                    <a:pt x="1166" y="389"/>
                  </a:lnTo>
                  <a:lnTo>
                    <a:pt x="8839" y="389"/>
                  </a:lnTo>
                  <a:lnTo>
                    <a:pt x="8839" y="389"/>
                  </a:lnTo>
                  <a:lnTo>
                    <a:pt x="9130" y="487"/>
                  </a:lnTo>
                  <a:lnTo>
                    <a:pt x="9325" y="584"/>
                  </a:lnTo>
                  <a:lnTo>
                    <a:pt x="9519" y="875"/>
                  </a:lnTo>
                  <a:lnTo>
                    <a:pt x="9616" y="1166"/>
                  </a:lnTo>
                  <a:lnTo>
                    <a:pt x="9616" y="9519"/>
                  </a:lnTo>
                  <a:lnTo>
                    <a:pt x="9616" y="9519"/>
                  </a:lnTo>
                  <a:lnTo>
                    <a:pt x="9616" y="9617"/>
                  </a:lnTo>
                  <a:lnTo>
                    <a:pt x="9810" y="9714"/>
                  </a:lnTo>
                  <a:lnTo>
                    <a:pt x="9810" y="971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4" name="Google Shape;1134;p90"/>
            <p:cNvSpPr/>
            <p:nvPr/>
          </p:nvSpPr>
          <p:spPr>
            <a:xfrm>
              <a:off x="5110738" y="402280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5" name="Google Shape;1135;p90"/>
            <p:cNvSpPr/>
            <p:nvPr/>
          </p:nvSpPr>
          <p:spPr>
            <a:xfrm>
              <a:off x="4872682" y="3795221"/>
              <a:ext cx="217157" cy="292999"/>
            </a:xfrm>
            <a:custGeom>
              <a:avLst/>
              <a:gdLst/>
              <a:ahLst/>
              <a:cxnLst/>
              <a:rect l="l" t="t" r="r" b="b"/>
              <a:pathLst>
                <a:path w="8063" h="10879" extrusionOk="0">
                  <a:moveTo>
                    <a:pt x="7480" y="389"/>
                  </a:moveTo>
                  <a:lnTo>
                    <a:pt x="7577" y="486"/>
                  </a:lnTo>
                  <a:lnTo>
                    <a:pt x="7674" y="583"/>
                  </a:lnTo>
                  <a:lnTo>
                    <a:pt x="7674" y="10296"/>
                  </a:lnTo>
                  <a:lnTo>
                    <a:pt x="7577" y="10393"/>
                  </a:lnTo>
                  <a:lnTo>
                    <a:pt x="7480" y="10490"/>
                  </a:lnTo>
                  <a:lnTo>
                    <a:pt x="583" y="10490"/>
                  </a:lnTo>
                  <a:lnTo>
                    <a:pt x="389" y="10393"/>
                  </a:lnTo>
                  <a:lnTo>
                    <a:pt x="389" y="10296"/>
                  </a:lnTo>
                  <a:lnTo>
                    <a:pt x="389" y="583"/>
                  </a:lnTo>
                  <a:lnTo>
                    <a:pt x="389" y="486"/>
                  </a:lnTo>
                  <a:lnTo>
                    <a:pt x="583" y="389"/>
                  </a:lnTo>
                  <a:close/>
                  <a:moveTo>
                    <a:pt x="583" y="1"/>
                  </a:moveTo>
                  <a:lnTo>
                    <a:pt x="292" y="98"/>
                  </a:lnTo>
                  <a:lnTo>
                    <a:pt x="195" y="195"/>
                  </a:lnTo>
                  <a:lnTo>
                    <a:pt x="1" y="389"/>
                  </a:lnTo>
                  <a:lnTo>
                    <a:pt x="1" y="583"/>
                  </a:lnTo>
                  <a:lnTo>
                    <a:pt x="1" y="10296"/>
                  </a:lnTo>
                  <a:lnTo>
                    <a:pt x="1" y="10490"/>
                  </a:lnTo>
                  <a:lnTo>
                    <a:pt x="195" y="10685"/>
                  </a:lnTo>
                  <a:lnTo>
                    <a:pt x="292" y="10782"/>
                  </a:lnTo>
                  <a:lnTo>
                    <a:pt x="583" y="10879"/>
                  </a:lnTo>
                  <a:lnTo>
                    <a:pt x="7480" y="10879"/>
                  </a:lnTo>
                  <a:lnTo>
                    <a:pt x="7674" y="10782"/>
                  </a:lnTo>
                  <a:lnTo>
                    <a:pt x="7868" y="10685"/>
                  </a:lnTo>
                  <a:lnTo>
                    <a:pt x="7965" y="10490"/>
                  </a:lnTo>
                  <a:lnTo>
                    <a:pt x="8062" y="10296"/>
                  </a:lnTo>
                  <a:lnTo>
                    <a:pt x="8062" y="583"/>
                  </a:lnTo>
                  <a:lnTo>
                    <a:pt x="7965" y="389"/>
                  </a:lnTo>
                  <a:lnTo>
                    <a:pt x="7868" y="195"/>
                  </a:lnTo>
                  <a:lnTo>
                    <a:pt x="7674" y="98"/>
                  </a:lnTo>
                  <a:lnTo>
                    <a:pt x="748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6" name="Google Shape;1136;p90"/>
            <p:cNvSpPr/>
            <p:nvPr/>
          </p:nvSpPr>
          <p:spPr>
            <a:xfrm>
              <a:off x="4872682" y="3795221"/>
              <a:ext cx="217157" cy="292999"/>
            </a:xfrm>
            <a:custGeom>
              <a:avLst/>
              <a:gdLst/>
              <a:ahLst/>
              <a:cxnLst/>
              <a:rect l="l" t="t" r="r" b="b"/>
              <a:pathLst>
                <a:path w="8063" h="10879" fill="none" extrusionOk="0">
                  <a:moveTo>
                    <a:pt x="8062" y="10296"/>
                  </a:moveTo>
                  <a:lnTo>
                    <a:pt x="8062" y="583"/>
                  </a:lnTo>
                  <a:lnTo>
                    <a:pt x="8062" y="583"/>
                  </a:lnTo>
                  <a:lnTo>
                    <a:pt x="7965" y="389"/>
                  </a:lnTo>
                  <a:lnTo>
                    <a:pt x="7868" y="195"/>
                  </a:lnTo>
                  <a:lnTo>
                    <a:pt x="7674" y="98"/>
                  </a:lnTo>
                  <a:lnTo>
                    <a:pt x="7480" y="1"/>
                  </a:lnTo>
                  <a:lnTo>
                    <a:pt x="583" y="1"/>
                  </a:lnTo>
                  <a:lnTo>
                    <a:pt x="583" y="1"/>
                  </a:lnTo>
                  <a:lnTo>
                    <a:pt x="292" y="98"/>
                  </a:lnTo>
                  <a:lnTo>
                    <a:pt x="195" y="195"/>
                  </a:lnTo>
                  <a:lnTo>
                    <a:pt x="1" y="389"/>
                  </a:lnTo>
                  <a:lnTo>
                    <a:pt x="1" y="583"/>
                  </a:lnTo>
                  <a:lnTo>
                    <a:pt x="1" y="10296"/>
                  </a:lnTo>
                  <a:lnTo>
                    <a:pt x="1" y="10296"/>
                  </a:lnTo>
                  <a:lnTo>
                    <a:pt x="1" y="10490"/>
                  </a:lnTo>
                  <a:lnTo>
                    <a:pt x="195" y="10685"/>
                  </a:lnTo>
                  <a:lnTo>
                    <a:pt x="292" y="10782"/>
                  </a:lnTo>
                  <a:lnTo>
                    <a:pt x="583" y="10879"/>
                  </a:lnTo>
                  <a:lnTo>
                    <a:pt x="7480" y="10879"/>
                  </a:lnTo>
                  <a:lnTo>
                    <a:pt x="7480" y="10879"/>
                  </a:lnTo>
                  <a:lnTo>
                    <a:pt x="7674" y="10782"/>
                  </a:lnTo>
                  <a:lnTo>
                    <a:pt x="7868" y="10685"/>
                  </a:lnTo>
                  <a:lnTo>
                    <a:pt x="7965" y="10490"/>
                  </a:lnTo>
                  <a:lnTo>
                    <a:pt x="8062" y="10296"/>
                  </a:lnTo>
                  <a:lnTo>
                    <a:pt x="8062" y="1029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7" name="Google Shape;1137;p90"/>
            <p:cNvSpPr/>
            <p:nvPr/>
          </p:nvSpPr>
          <p:spPr>
            <a:xfrm>
              <a:off x="4883159" y="3805698"/>
              <a:ext cx="196203" cy="272072"/>
            </a:xfrm>
            <a:custGeom>
              <a:avLst/>
              <a:gdLst/>
              <a:ahLst/>
              <a:cxnLst/>
              <a:rect l="l" t="t" r="r" b="b"/>
              <a:pathLst>
                <a:path w="7285" h="10102" fill="none" extrusionOk="0">
                  <a:moveTo>
                    <a:pt x="0" y="9907"/>
                  </a:moveTo>
                  <a:lnTo>
                    <a:pt x="0" y="194"/>
                  </a:lnTo>
                  <a:lnTo>
                    <a:pt x="0" y="194"/>
                  </a:lnTo>
                  <a:lnTo>
                    <a:pt x="0" y="97"/>
                  </a:lnTo>
                  <a:lnTo>
                    <a:pt x="194" y="0"/>
                  </a:lnTo>
                  <a:lnTo>
                    <a:pt x="7091" y="0"/>
                  </a:lnTo>
                  <a:lnTo>
                    <a:pt x="7091" y="0"/>
                  </a:lnTo>
                  <a:lnTo>
                    <a:pt x="7188" y="97"/>
                  </a:lnTo>
                  <a:lnTo>
                    <a:pt x="7285" y="194"/>
                  </a:lnTo>
                  <a:lnTo>
                    <a:pt x="7285" y="9907"/>
                  </a:lnTo>
                  <a:lnTo>
                    <a:pt x="7285" y="9907"/>
                  </a:lnTo>
                  <a:lnTo>
                    <a:pt x="7188" y="10004"/>
                  </a:lnTo>
                  <a:lnTo>
                    <a:pt x="7091" y="10101"/>
                  </a:lnTo>
                  <a:lnTo>
                    <a:pt x="194" y="10101"/>
                  </a:lnTo>
                  <a:lnTo>
                    <a:pt x="194" y="10101"/>
                  </a:lnTo>
                  <a:lnTo>
                    <a:pt x="0" y="10004"/>
                  </a:lnTo>
                  <a:lnTo>
                    <a:pt x="0" y="9907"/>
                  </a:lnTo>
                  <a:lnTo>
                    <a:pt x="0" y="990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8" name="Google Shape;1138;p90"/>
            <p:cNvSpPr/>
            <p:nvPr/>
          </p:nvSpPr>
          <p:spPr>
            <a:xfrm>
              <a:off x="4883159" y="40725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39" name="Google Shape;1139;p90"/>
            <p:cNvSpPr/>
            <p:nvPr/>
          </p:nvSpPr>
          <p:spPr>
            <a:xfrm>
              <a:off x="4901473" y="3826624"/>
              <a:ext cx="159575" cy="156963"/>
            </a:xfrm>
            <a:custGeom>
              <a:avLst/>
              <a:gdLst/>
              <a:ahLst/>
              <a:cxnLst/>
              <a:rect l="l" t="t" r="r" b="b"/>
              <a:pathLst>
                <a:path w="5925" h="5828" extrusionOk="0">
                  <a:moveTo>
                    <a:pt x="2428" y="1651"/>
                  </a:moveTo>
                  <a:lnTo>
                    <a:pt x="2623" y="1748"/>
                  </a:lnTo>
                  <a:lnTo>
                    <a:pt x="2720" y="1943"/>
                  </a:lnTo>
                  <a:lnTo>
                    <a:pt x="2720" y="2234"/>
                  </a:lnTo>
                  <a:lnTo>
                    <a:pt x="2428" y="2331"/>
                  </a:lnTo>
                  <a:lnTo>
                    <a:pt x="2040" y="2331"/>
                  </a:lnTo>
                  <a:lnTo>
                    <a:pt x="1748" y="2040"/>
                  </a:lnTo>
                  <a:lnTo>
                    <a:pt x="1554" y="1651"/>
                  </a:lnTo>
                  <a:close/>
                  <a:moveTo>
                    <a:pt x="4371" y="2720"/>
                  </a:moveTo>
                  <a:lnTo>
                    <a:pt x="4177" y="3205"/>
                  </a:lnTo>
                  <a:lnTo>
                    <a:pt x="3885" y="3400"/>
                  </a:lnTo>
                  <a:lnTo>
                    <a:pt x="3497" y="3497"/>
                  </a:lnTo>
                  <a:lnTo>
                    <a:pt x="3205" y="3497"/>
                  </a:lnTo>
                  <a:lnTo>
                    <a:pt x="3205" y="3108"/>
                  </a:lnTo>
                  <a:lnTo>
                    <a:pt x="3400" y="2914"/>
                  </a:lnTo>
                  <a:lnTo>
                    <a:pt x="3497" y="2817"/>
                  </a:lnTo>
                  <a:lnTo>
                    <a:pt x="3691" y="2720"/>
                  </a:lnTo>
                  <a:close/>
                  <a:moveTo>
                    <a:pt x="2914" y="4759"/>
                  </a:moveTo>
                  <a:lnTo>
                    <a:pt x="3400" y="4856"/>
                  </a:lnTo>
                  <a:lnTo>
                    <a:pt x="3788" y="4954"/>
                  </a:lnTo>
                  <a:lnTo>
                    <a:pt x="4177" y="5148"/>
                  </a:lnTo>
                  <a:lnTo>
                    <a:pt x="4468" y="5439"/>
                  </a:lnTo>
                  <a:lnTo>
                    <a:pt x="1457" y="5439"/>
                  </a:lnTo>
                  <a:lnTo>
                    <a:pt x="1748" y="5148"/>
                  </a:lnTo>
                  <a:lnTo>
                    <a:pt x="2137" y="4954"/>
                  </a:lnTo>
                  <a:lnTo>
                    <a:pt x="2525" y="4856"/>
                  </a:lnTo>
                  <a:lnTo>
                    <a:pt x="2914" y="4759"/>
                  </a:lnTo>
                  <a:close/>
                  <a:moveTo>
                    <a:pt x="97" y="0"/>
                  </a:moveTo>
                  <a:lnTo>
                    <a:pt x="0" y="194"/>
                  </a:lnTo>
                  <a:lnTo>
                    <a:pt x="0" y="2525"/>
                  </a:lnTo>
                  <a:lnTo>
                    <a:pt x="97" y="2623"/>
                  </a:lnTo>
                  <a:lnTo>
                    <a:pt x="291" y="2623"/>
                  </a:lnTo>
                  <a:lnTo>
                    <a:pt x="389" y="2525"/>
                  </a:lnTo>
                  <a:lnTo>
                    <a:pt x="389" y="2428"/>
                  </a:lnTo>
                  <a:lnTo>
                    <a:pt x="389" y="874"/>
                  </a:lnTo>
                  <a:lnTo>
                    <a:pt x="389" y="680"/>
                  </a:lnTo>
                  <a:lnTo>
                    <a:pt x="486" y="486"/>
                  </a:lnTo>
                  <a:lnTo>
                    <a:pt x="680" y="389"/>
                  </a:lnTo>
                  <a:lnTo>
                    <a:pt x="5245" y="389"/>
                  </a:lnTo>
                  <a:lnTo>
                    <a:pt x="5439" y="486"/>
                  </a:lnTo>
                  <a:lnTo>
                    <a:pt x="5536" y="680"/>
                  </a:lnTo>
                  <a:lnTo>
                    <a:pt x="5536" y="874"/>
                  </a:lnTo>
                  <a:lnTo>
                    <a:pt x="5536" y="4954"/>
                  </a:lnTo>
                  <a:lnTo>
                    <a:pt x="5536" y="5148"/>
                  </a:lnTo>
                  <a:lnTo>
                    <a:pt x="5439" y="5245"/>
                  </a:lnTo>
                  <a:lnTo>
                    <a:pt x="5245" y="5342"/>
                  </a:lnTo>
                  <a:lnTo>
                    <a:pt x="5051" y="5439"/>
                  </a:lnTo>
                  <a:lnTo>
                    <a:pt x="4954" y="5439"/>
                  </a:lnTo>
                  <a:lnTo>
                    <a:pt x="4565" y="4954"/>
                  </a:lnTo>
                  <a:lnTo>
                    <a:pt x="4177" y="4662"/>
                  </a:lnTo>
                  <a:lnTo>
                    <a:pt x="3691" y="4468"/>
                  </a:lnTo>
                  <a:lnTo>
                    <a:pt x="3205" y="4371"/>
                  </a:lnTo>
                  <a:lnTo>
                    <a:pt x="3205" y="3885"/>
                  </a:lnTo>
                  <a:lnTo>
                    <a:pt x="3594" y="3885"/>
                  </a:lnTo>
                  <a:lnTo>
                    <a:pt x="3982" y="3788"/>
                  </a:lnTo>
                  <a:lnTo>
                    <a:pt x="4274" y="3594"/>
                  </a:lnTo>
                  <a:lnTo>
                    <a:pt x="4468" y="3302"/>
                  </a:lnTo>
                  <a:lnTo>
                    <a:pt x="4662" y="2914"/>
                  </a:lnTo>
                  <a:lnTo>
                    <a:pt x="4759" y="2525"/>
                  </a:lnTo>
                  <a:lnTo>
                    <a:pt x="4759" y="2331"/>
                  </a:lnTo>
                  <a:lnTo>
                    <a:pt x="4565" y="2234"/>
                  </a:lnTo>
                  <a:lnTo>
                    <a:pt x="4468" y="2234"/>
                  </a:lnTo>
                  <a:lnTo>
                    <a:pt x="4274" y="2331"/>
                  </a:lnTo>
                  <a:lnTo>
                    <a:pt x="3400" y="2331"/>
                  </a:lnTo>
                  <a:lnTo>
                    <a:pt x="3205" y="2525"/>
                  </a:lnTo>
                  <a:lnTo>
                    <a:pt x="3205" y="2331"/>
                  </a:lnTo>
                  <a:lnTo>
                    <a:pt x="3108" y="1943"/>
                  </a:lnTo>
                  <a:lnTo>
                    <a:pt x="3108" y="1651"/>
                  </a:lnTo>
                  <a:lnTo>
                    <a:pt x="2914" y="1457"/>
                  </a:lnTo>
                  <a:lnTo>
                    <a:pt x="2525" y="1263"/>
                  </a:lnTo>
                  <a:lnTo>
                    <a:pt x="2137" y="1166"/>
                  </a:lnTo>
                  <a:lnTo>
                    <a:pt x="1554" y="1263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069" y="1554"/>
                  </a:lnTo>
                  <a:lnTo>
                    <a:pt x="1263" y="1943"/>
                  </a:lnTo>
                  <a:lnTo>
                    <a:pt x="1457" y="2234"/>
                  </a:lnTo>
                  <a:lnTo>
                    <a:pt x="1651" y="2525"/>
                  </a:lnTo>
                  <a:lnTo>
                    <a:pt x="1943" y="2623"/>
                  </a:lnTo>
                  <a:lnTo>
                    <a:pt x="2331" y="2720"/>
                  </a:lnTo>
                  <a:lnTo>
                    <a:pt x="2720" y="2623"/>
                  </a:lnTo>
                  <a:lnTo>
                    <a:pt x="2720" y="4371"/>
                  </a:lnTo>
                  <a:lnTo>
                    <a:pt x="2234" y="4468"/>
                  </a:lnTo>
                  <a:lnTo>
                    <a:pt x="1748" y="4662"/>
                  </a:lnTo>
                  <a:lnTo>
                    <a:pt x="1360" y="4954"/>
                  </a:lnTo>
                  <a:lnTo>
                    <a:pt x="971" y="5439"/>
                  </a:lnTo>
                  <a:lnTo>
                    <a:pt x="583" y="5439"/>
                  </a:lnTo>
                  <a:lnTo>
                    <a:pt x="486" y="5342"/>
                  </a:lnTo>
                  <a:lnTo>
                    <a:pt x="389" y="5245"/>
                  </a:lnTo>
                  <a:lnTo>
                    <a:pt x="389" y="3302"/>
                  </a:lnTo>
                  <a:lnTo>
                    <a:pt x="389" y="3205"/>
                  </a:lnTo>
                  <a:lnTo>
                    <a:pt x="97" y="3205"/>
                  </a:lnTo>
                  <a:lnTo>
                    <a:pt x="0" y="3302"/>
                  </a:lnTo>
                  <a:lnTo>
                    <a:pt x="0" y="3400"/>
                  </a:lnTo>
                  <a:lnTo>
                    <a:pt x="0" y="4954"/>
                  </a:lnTo>
                  <a:lnTo>
                    <a:pt x="97" y="5342"/>
                  </a:lnTo>
                  <a:lnTo>
                    <a:pt x="291" y="5633"/>
                  </a:lnTo>
                  <a:lnTo>
                    <a:pt x="486" y="5828"/>
                  </a:lnTo>
                  <a:lnTo>
                    <a:pt x="5342" y="5828"/>
                  </a:lnTo>
                  <a:lnTo>
                    <a:pt x="5634" y="5633"/>
                  </a:lnTo>
                  <a:lnTo>
                    <a:pt x="5828" y="5342"/>
                  </a:lnTo>
                  <a:lnTo>
                    <a:pt x="5925" y="4954"/>
                  </a:lnTo>
                  <a:lnTo>
                    <a:pt x="5925" y="874"/>
                  </a:lnTo>
                  <a:lnTo>
                    <a:pt x="5828" y="486"/>
                  </a:lnTo>
                  <a:lnTo>
                    <a:pt x="5634" y="291"/>
                  </a:lnTo>
                  <a:lnTo>
                    <a:pt x="5342" y="97"/>
                  </a:lnTo>
                  <a:lnTo>
                    <a:pt x="5051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0" name="Google Shape;1140;p90"/>
            <p:cNvSpPr/>
            <p:nvPr/>
          </p:nvSpPr>
          <p:spPr>
            <a:xfrm>
              <a:off x="4901473" y="3826624"/>
              <a:ext cx="159575" cy="156963"/>
            </a:xfrm>
            <a:custGeom>
              <a:avLst/>
              <a:gdLst/>
              <a:ahLst/>
              <a:cxnLst/>
              <a:rect l="l" t="t" r="r" b="b"/>
              <a:pathLst>
                <a:path w="5925" h="5828" fill="none" extrusionOk="0">
                  <a:moveTo>
                    <a:pt x="5051" y="0"/>
                  </a:moveTo>
                  <a:lnTo>
                    <a:pt x="194" y="0"/>
                  </a:lnTo>
                  <a:lnTo>
                    <a:pt x="194" y="0"/>
                  </a:lnTo>
                  <a:lnTo>
                    <a:pt x="97" y="0"/>
                  </a:lnTo>
                  <a:lnTo>
                    <a:pt x="0" y="194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0" y="2525"/>
                  </a:lnTo>
                  <a:lnTo>
                    <a:pt x="97" y="2623"/>
                  </a:lnTo>
                  <a:lnTo>
                    <a:pt x="291" y="2623"/>
                  </a:lnTo>
                  <a:lnTo>
                    <a:pt x="389" y="2525"/>
                  </a:lnTo>
                  <a:lnTo>
                    <a:pt x="389" y="2428"/>
                  </a:lnTo>
                  <a:lnTo>
                    <a:pt x="389" y="874"/>
                  </a:lnTo>
                  <a:lnTo>
                    <a:pt x="389" y="874"/>
                  </a:lnTo>
                  <a:lnTo>
                    <a:pt x="389" y="680"/>
                  </a:lnTo>
                  <a:lnTo>
                    <a:pt x="486" y="486"/>
                  </a:lnTo>
                  <a:lnTo>
                    <a:pt x="680" y="389"/>
                  </a:lnTo>
                  <a:lnTo>
                    <a:pt x="874" y="389"/>
                  </a:lnTo>
                  <a:lnTo>
                    <a:pt x="5051" y="389"/>
                  </a:lnTo>
                  <a:lnTo>
                    <a:pt x="5051" y="389"/>
                  </a:lnTo>
                  <a:lnTo>
                    <a:pt x="5245" y="389"/>
                  </a:lnTo>
                  <a:lnTo>
                    <a:pt x="5439" y="486"/>
                  </a:lnTo>
                  <a:lnTo>
                    <a:pt x="5536" y="680"/>
                  </a:lnTo>
                  <a:lnTo>
                    <a:pt x="5536" y="874"/>
                  </a:lnTo>
                  <a:lnTo>
                    <a:pt x="5536" y="4954"/>
                  </a:lnTo>
                  <a:lnTo>
                    <a:pt x="5536" y="4954"/>
                  </a:lnTo>
                  <a:lnTo>
                    <a:pt x="5536" y="5148"/>
                  </a:lnTo>
                  <a:lnTo>
                    <a:pt x="5439" y="5245"/>
                  </a:lnTo>
                  <a:lnTo>
                    <a:pt x="5245" y="5342"/>
                  </a:lnTo>
                  <a:lnTo>
                    <a:pt x="5051" y="5439"/>
                  </a:lnTo>
                  <a:lnTo>
                    <a:pt x="4954" y="5439"/>
                  </a:lnTo>
                  <a:lnTo>
                    <a:pt x="4954" y="5439"/>
                  </a:lnTo>
                  <a:lnTo>
                    <a:pt x="4565" y="4954"/>
                  </a:lnTo>
                  <a:lnTo>
                    <a:pt x="4177" y="4662"/>
                  </a:lnTo>
                  <a:lnTo>
                    <a:pt x="3691" y="4468"/>
                  </a:lnTo>
                  <a:lnTo>
                    <a:pt x="3205" y="4371"/>
                  </a:lnTo>
                  <a:lnTo>
                    <a:pt x="3205" y="3885"/>
                  </a:lnTo>
                  <a:lnTo>
                    <a:pt x="3205" y="3885"/>
                  </a:lnTo>
                  <a:lnTo>
                    <a:pt x="3594" y="3885"/>
                  </a:lnTo>
                  <a:lnTo>
                    <a:pt x="3982" y="3788"/>
                  </a:lnTo>
                  <a:lnTo>
                    <a:pt x="3982" y="3788"/>
                  </a:lnTo>
                  <a:lnTo>
                    <a:pt x="4274" y="3594"/>
                  </a:lnTo>
                  <a:lnTo>
                    <a:pt x="4468" y="3302"/>
                  </a:lnTo>
                  <a:lnTo>
                    <a:pt x="4662" y="2914"/>
                  </a:lnTo>
                  <a:lnTo>
                    <a:pt x="4759" y="2525"/>
                  </a:lnTo>
                  <a:lnTo>
                    <a:pt x="4759" y="2525"/>
                  </a:lnTo>
                  <a:lnTo>
                    <a:pt x="4759" y="2331"/>
                  </a:lnTo>
                  <a:lnTo>
                    <a:pt x="4759" y="2331"/>
                  </a:lnTo>
                  <a:lnTo>
                    <a:pt x="4565" y="2234"/>
                  </a:lnTo>
                  <a:lnTo>
                    <a:pt x="4468" y="2234"/>
                  </a:lnTo>
                  <a:lnTo>
                    <a:pt x="4468" y="2234"/>
                  </a:lnTo>
                  <a:lnTo>
                    <a:pt x="4274" y="2331"/>
                  </a:lnTo>
                  <a:lnTo>
                    <a:pt x="3691" y="2331"/>
                  </a:lnTo>
                  <a:lnTo>
                    <a:pt x="3691" y="2331"/>
                  </a:lnTo>
                  <a:lnTo>
                    <a:pt x="3400" y="2331"/>
                  </a:lnTo>
                  <a:lnTo>
                    <a:pt x="3205" y="2525"/>
                  </a:lnTo>
                  <a:lnTo>
                    <a:pt x="3205" y="2331"/>
                  </a:lnTo>
                  <a:lnTo>
                    <a:pt x="3205" y="2331"/>
                  </a:lnTo>
                  <a:lnTo>
                    <a:pt x="3108" y="1943"/>
                  </a:lnTo>
                  <a:lnTo>
                    <a:pt x="3108" y="1651"/>
                  </a:lnTo>
                  <a:lnTo>
                    <a:pt x="2914" y="1457"/>
                  </a:lnTo>
                  <a:lnTo>
                    <a:pt x="2914" y="1457"/>
                  </a:lnTo>
                  <a:lnTo>
                    <a:pt x="2525" y="1263"/>
                  </a:lnTo>
                  <a:lnTo>
                    <a:pt x="2137" y="1166"/>
                  </a:lnTo>
                  <a:lnTo>
                    <a:pt x="2137" y="1166"/>
                  </a:lnTo>
                  <a:lnTo>
                    <a:pt x="1554" y="1263"/>
                  </a:lnTo>
                  <a:lnTo>
                    <a:pt x="1360" y="1263"/>
                  </a:lnTo>
                  <a:lnTo>
                    <a:pt x="1360" y="1263"/>
                  </a:lnTo>
                  <a:lnTo>
                    <a:pt x="1263" y="1263"/>
                  </a:lnTo>
                  <a:lnTo>
                    <a:pt x="1166" y="1263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069" y="1554"/>
                  </a:lnTo>
                  <a:lnTo>
                    <a:pt x="1069" y="1554"/>
                  </a:lnTo>
                  <a:lnTo>
                    <a:pt x="1263" y="1943"/>
                  </a:lnTo>
                  <a:lnTo>
                    <a:pt x="1457" y="2234"/>
                  </a:lnTo>
                  <a:lnTo>
                    <a:pt x="1651" y="2525"/>
                  </a:lnTo>
                  <a:lnTo>
                    <a:pt x="1943" y="2623"/>
                  </a:lnTo>
                  <a:lnTo>
                    <a:pt x="1943" y="2623"/>
                  </a:lnTo>
                  <a:lnTo>
                    <a:pt x="2331" y="2720"/>
                  </a:lnTo>
                  <a:lnTo>
                    <a:pt x="2720" y="2623"/>
                  </a:lnTo>
                  <a:lnTo>
                    <a:pt x="2720" y="4371"/>
                  </a:lnTo>
                  <a:lnTo>
                    <a:pt x="2720" y="4371"/>
                  </a:lnTo>
                  <a:lnTo>
                    <a:pt x="2234" y="4468"/>
                  </a:lnTo>
                  <a:lnTo>
                    <a:pt x="1748" y="4662"/>
                  </a:lnTo>
                  <a:lnTo>
                    <a:pt x="1360" y="4954"/>
                  </a:lnTo>
                  <a:lnTo>
                    <a:pt x="971" y="5439"/>
                  </a:lnTo>
                  <a:lnTo>
                    <a:pt x="583" y="5439"/>
                  </a:lnTo>
                  <a:lnTo>
                    <a:pt x="583" y="5439"/>
                  </a:lnTo>
                  <a:lnTo>
                    <a:pt x="486" y="5342"/>
                  </a:lnTo>
                  <a:lnTo>
                    <a:pt x="389" y="5245"/>
                  </a:lnTo>
                  <a:lnTo>
                    <a:pt x="389" y="3302"/>
                  </a:lnTo>
                  <a:lnTo>
                    <a:pt x="389" y="3302"/>
                  </a:lnTo>
                  <a:lnTo>
                    <a:pt x="389" y="3205"/>
                  </a:lnTo>
                  <a:lnTo>
                    <a:pt x="389" y="3205"/>
                  </a:lnTo>
                  <a:lnTo>
                    <a:pt x="194" y="3205"/>
                  </a:lnTo>
                  <a:lnTo>
                    <a:pt x="97" y="3205"/>
                  </a:lnTo>
                  <a:lnTo>
                    <a:pt x="0" y="3302"/>
                  </a:lnTo>
                  <a:lnTo>
                    <a:pt x="0" y="3400"/>
                  </a:lnTo>
                  <a:lnTo>
                    <a:pt x="0" y="4954"/>
                  </a:lnTo>
                  <a:lnTo>
                    <a:pt x="0" y="4954"/>
                  </a:lnTo>
                  <a:lnTo>
                    <a:pt x="97" y="5342"/>
                  </a:lnTo>
                  <a:lnTo>
                    <a:pt x="291" y="5633"/>
                  </a:lnTo>
                  <a:lnTo>
                    <a:pt x="486" y="5828"/>
                  </a:lnTo>
                  <a:lnTo>
                    <a:pt x="874" y="5828"/>
                  </a:lnTo>
                  <a:lnTo>
                    <a:pt x="5051" y="5828"/>
                  </a:lnTo>
                  <a:lnTo>
                    <a:pt x="5051" y="5828"/>
                  </a:lnTo>
                  <a:lnTo>
                    <a:pt x="5342" y="5828"/>
                  </a:lnTo>
                  <a:lnTo>
                    <a:pt x="5634" y="5633"/>
                  </a:lnTo>
                  <a:lnTo>
                    <a:pt x="5828" y="5342"/>
                  </a:lnTo>
                  <a:lnTo>
                    <a:pt x="5925" y="4954"/>
                  </a:lnTo>
                  <a:lnTo>
                    <a:pt x="5925" y="874"/>
                  </a:lnTo>
                  <a:lnTo>
                    <a:pt x="5925" y="874"/>
                  </a:lnTo>
                  <a:lnTo>
                    <a:pt x="5828" y="486"/>
                  </a:lnTo>
                  <a:lnTo>
                    <a:pt x="5634" y="291"/>
                  </a:lnTo>
                  <a:lnTo>
                    <a:pt x="5342" y="97"/>
                  </a:lnTo>
                  <a:lnTo>
                    <a:pt x="5051" y="0"/>
                  </a:lnTo>
                  <a:lnTo>
                    <a:pt x="505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1" name="Google Shape;1141;p90"/>
            <p:cNvSpPr/>
            <p:nvPr/>
          </p:nvSpPr>
          <p:spPr>
            <a:xfrm>
              <a:off x="4987792" y="3899854"/>
              <a:ext cx="31403" cy="20953"/>
            </a:xfrm>
            <a:custGeom>
              <a:avLst/>
              <a:gdLst/>
              <a:ahLst/>
              <a:cxnLst/>
              <a:rect l="l" t="t" r="r" b="b"/>
              <a:pathLst>
                <a:path w="1166" h="778" fill="none" extrusionOk="0">
                  <a:moveTo>
                    <a:pt x="195" y="195"/>
                  </a:moveTo>
                  <a:lnTo>
                    <a:pt x="195" y="195"/>
                  </a:lnTo>
                  <a:lnTo>
                    <a:pt x="292" y="98"/>
                  </a:lnTo>
                  <a:lnTo>
                    <a:pt x="486" y="1"/>
                  </a:lnTo>
                  <a:lnTo>
                    <a:pt x="486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972" y="486"/>
                  </a:lnTo>
                  <a:lnTo>
                    <a:pt x="680" y="681"/>
                  </a:lnTo>
                  <a:lnTo>
                    <a:pt x="680" y="681"/>
                  </a:lnTo>
                  <a:lnTo>
                    <a:pt x="292" y="778"/>
                  </a:lnTo>
                  <a:lnTo>
                    <a:pt x="0" y="778"/>
                  </a:lnTo>
                  <a:lnTo>
                    <a:pt x="0" y="778"/>
                  </a:lnTo>
                  <a:lnTo>
                    <a:pt x="0" y="389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2" name="Google Shape;1142;p90"/>
            <p:cNvSpPr/>
            <p:nvPr/>
          </p:nvSpPr>
          <p:spPr>
            <a:xfrm>
              <a:off x="4943326" y="3871090"/>
              <a:ext cx="31403" cy="18341"/>
            </a:xfrm>
            <a:custGeom>
              <a:avLst/>
              <a:gdLst/>
              <a:ahLst/>
              <a:cxnLst/>
              <a:rect l="l" t="t" r="r" b="b"/>
              <a:pathLst>
                <a:path w="1166" h="681" fill="none" extrusionOk="0">
                  <a:moveTo>
                    <a:pt x="486" y="680"/>
                  </a:moveTo>
                  <a:lnTo>
                    <a:pt x="486" y="680"/>
                  </a:lnTo>
                  <a:lnTo>
                    <a:pt x="194" y="389"/>
                  </a:lnTo>
                  <a:lnTo>
                    <a:pt x="0" y="0"/>
                  </a:lnTo>
                  <a:lnTo>
                    <a:pt x="0" y="0"/>
                  </a:lnTo>
                  <a:lnTo>
                    <a:pt x="583" y="0"/>
                  </a:lnTo>
                  <a:lnTo>
                    <a:pt x="583" y="0"/>
                  </a:lnTo>
                  <a:lnTo>
                    <a:pt x="874" y="0"/>
                  </a:lnTo>
                  <a:lnTo>
                    <a:pt x="1069" y="97"/>
                  </a:lnTo>
                  <a:lnTo>
                    <a:pt x="1069" y="97"/>
                  </a:lnTo>
                  <a:lnTo>
                    <a:pt x="1166" y="292"/>
                  </a:lnTo>
                  <a:lnTo>
                    <a:pt x="1166" y="583"/>
                  </a:lnTo>
                  <a:lnTo>
                    <a:pt x="1166" y="583"/>
                  </a:lnTo>
                  <a:lnTo>
                    <a:pt x="874" y="680"/>
                  </a:lnTo>
                  <a:lnTo>
                    <a:pt x="680" y="680"/>
                  </a:lnTo>
                  <a:lnTo>
                    <a:pt x="486" y="680"/>
                  </a:lnTo>
                  <a:lnTo>
                    <a:pt x="486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3" name="Google Shape;1143;p90"/>
            <p:cNvSpPr/>
            <p:nvPr/>
          </p:nvSpPr>
          <p:spPr>
            <a:xfrm>
              <a:off x="4940714" y="3954796"/>
              <a:ext cx="81094" cy="18341"/>
            </a:xfrm>
            <a:custGeom>
              <a:avLst/>
              <a:gdLst/>
              <a:ahLst/>
              <a:cxnLst/>
              <a:rect l="l" t="t" r="r" b="b"/>
              <a:pathLst>
                <a:path w="3011" h="681" fill="none" extrusionOk="0">
                  <a:moveTo>
                    <a:pt x="3011" y="680"/>
                  </a:moveTo>
                  <a:lnTo>
                    <a:pt x="0" y="680"/>
                  </a:lnTo>
                  <a:lnTo>
                    <a:pt x="0" y="680"/>
                  </a:lnTo>
                  <a:lnTo>
                    <a:pt x="291" y="389"/>
                  </a:lnTo>
                  <a:lnTo>
                    <a:pt x="680" y="195"/>
                  </a:lnTo>
                  <a:lnTo>
                    <a:pt x="1068" y="97"/>
                  </a:lnTo>
                  <a:lnTo>
                    <a:pt x="1457" y="0"/>
                  </a:lnTo>
                  <a:lnTo>
                    <a:pt x="1943" y="97"/>
                  </a:lnTo>
                  <a:lnTo>
                    <a:pt x="2331" y="195"/>
                  </a:lnTo>
                  <a:lnTo>
                    <a:pt x="2720" y="389"/>
                  </a:lnTo>
                  <a:lnTo>
                    <a:pt x="3011" y="680"/>
                  </a:lnTo>
                  <a:lnTo>
                    <a:pt x="3011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44" name="Google Shape;1144;p90"/>
            <p:cNvSpPr/>
            <p:nvPr/>
          </p:nvSpPr>
          <p:spPr>
            <a:xfrm>
              <a:off x="5021780" y="397311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sp>
        <p:nvSpPr>
          <p:cNvPr id="1160" name="Google Shape;1160;p90"/>
          <p:cNvSpPr/>
          <p:nvPr/>
        </p:nvSpPr>
        <p:spPr>
          <a:xfrm>
            <a:off x="6519500" y="4526467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grpSp>
        <p:nvGrpSpPr>
          <p:cNvPr id="1161" name="Google Shape;1161;p90"/>
          <p:cNvGrpSpPr/>
          <p:nvPr/>
        </p:nvGrpSpPr>
        <p:grpSpPr>
          <a:xfrm>
            <a:off x="6810251" y="4797407"/>
            <a:ext cx="590099" cy="629723"/>
            <a:chOff x="723892" y="2547438"/>
            <a:chExt cx="350553" cy="374092"/>
          </a:xfrm>
        </p:grpSpPr>
        <p:sp>
          <p:nvSpPr>
            <p:cNvPr id="1162" name="Google Shape;1162;p90"/>
            <p:cNvSpPr/>
            <p:nvPr/>
          </p:nvSpPr>
          <p:spPr>
            <a:xfrm>
              <a:off x="723892" y="2547438"/>
              <a:ext cx="350553" cy="374092"/>
            </a:xfrm>
            <a:custGeom>
              <a:avLst/>
              <a:gdLst/>
              <a:ahLst/>
              <a:cxnLst/>
              <a:rect l="l" t="t" r="r" b="b"/>
              <a:pathLst>
                <a:path w="13016" h="13890" extrusionOk="0">
                  <a:moveTo>
                    <a:pt x="12238" y="3692"/>
                  </a:moveTo>
                  <a:lnTo>
                    <a:pt x="12432" y="3789"/>
                  </a:lnTo>
                  <a:lnTo>
                    <a:pt x="12529" y="3789"/>
                  </a:lnTo>
                  <a:lnTo>
                    <a:pt x="12627" y="3983"/>
                  </a:lnTo>
                  <a:lnTo>
                    <a:pt x="12627" y="4080"/>
                  </a:lnTo>
                  <a:lnTo>
                    <a:pt x="12627" y="4274"/>
                  </a:lnTo>
                  <a:lnTo>
                    <a:pt x="12529" y="4371"/>
                  </a:lnTo>
                  <a:lnTo>
                    <a:pt x="12432" y="4469"/>
                  </a:lnTo>
                  <a:lnTo>
                    <a:pt x="874" y="4469"/>
                  </a:lnTo>
                  <a:lnTo>
                    <a:pt x="583" y="4371"/>
                  </a:lnTo>
                  <a:lnTo>
                    <a:pt x="389" y="4177"/>
                  </a:lnTo>
                  <a:lnTo>
                    <a:pt x="486" y="3983"/>
                  </a:lnTo>
                  <a:lnTo>
                    <a:pt x="486" y="3886"/>
                  </a:lnTo>
                  <a:lnTo>
                    <a:pt x="680" y="3789"/>
                  </a:lnTo>
                  <a:lnTo>
                    <a:pt x="874" y="3692"/>
                  </a:lnTo>
                  <a:close/>
                  <a:moveTo>
                    <a:pt x="11850" y="4857"/>
                  </a:moveTo>
                  <a:lnTo>
                    <a:pt x="12044" y="6605"/>
                  </a:lnTo>
                  <a:lnTo>
                    <a:pt x="12141" y="8354"/>
                  </a:lnTo>
                  <a:lnTo>
                    <a:pt x="12141" y="10102"/>
                  </a:lnTo>
                  <a:lnTo>
                    <a:pt x="12044" y="11850"/>
                  </a:lnTo>
                  <a:lnTo>
                    <a:pt x="12044" y="11947"/>
                  </a:lnTo>
                  <a:lnTo>
                    <a:pt x="12238" y="12433"/>
                  </a:lnTo>
                  <a:lnTo>
                    <a:pt x="12335" y="12919"/>
                  </a:lnTo>
                  <a:lnTo>
                    <a:pt x="12335" y="13210"/>
                  </a:lnTo>
                  <a:lnTo>
                    <a:pt x="12335" y="13404"/>
                  </a:lnTo>
                  <a:lnTo>
                    <a:pt x="11752" y="13404"/>
                  </a:lnTo>
                  <a:lnTo>
                    <a:pt x="11364" y="13307"/>
                  </a:lnTo>
                  <a:lnTo>
                    <a:pt x="10781" y="13016"/>
                  </a:lnTo>
                  <a:lnTo>
                    <a:pt x="10684" y="13016"/>
                  </a:lnTo>
                  <a:lnTo>
                    <a:pt x="8644" y="13210"/>
                  </a:lnTo>
                  <a:lnTo>
                    <a:pt x="6508" y="13307"/>
                  </a:lnTo>
                  <a:lnTo>
                    <a:pt x="4468" y="13210"/>
                  </a:lnTo>
                  <a:lnTo>
                    <a:pt x="2331" y="13016"/>
                  </a:lnTo>
                  <a:lnTo>
                    <a:pt x="2234" y="13016"/>
                  </a:lnTo>
                  <a:lnTo>
                    <a:pt x="1748" y="13307"/>
                  </a:lnTo>
                  <a:lnTo>
                    <a:pt x="1263" y="13404"/>
                  </a:lnTo>
                  <a:lnTo>
                    <a:pt x="777" y="13404"/>
                  </a:lnTo>
                  <a:lnTo>
                    <a:pt x="680" y="13210"/>
                  </a:lnTo>
                  <a:lnTo>
                    <a:pt x="680" y="12919"/>
                  </a:lnTo>
                  <a:lnTo>
                    <a:pt x="777" y="12433"/>
                  </a:lnTo>
                  <a:lnTo>
                    <a:pt x="1068" y="11947"/>
                  </a:lnTo>
                  <a:lnTo>
                    <a:pt x="1068" y="11850"/>
                  </a:lnTo>
                  <a:lnTo>
                    <a:pt x="874" y="10102"/>
                  </a:lnTo>
                  <a:lnTo>
                    <a:pt x="874" y="8354"/>
                  </a:lnTo>
                  <a:lnTo>
                    <a:pt x="971" y="6605"/>
                  </a:lnTo>
                  <a:lnTo>
                    <a:pt x="1263" y="4857"/>
                  </a:lnTo>
                  <a:close/>
                  <a:moveTo>
                    <a:pt x="6799" y="1"/>
                  </a:moveTo>
                  <a:lnTo>
                    <a:pt x="6022" y="98"/>
                  </a:lnTo>
                  <a:lnTo>
                    <a:pt x="5245" y="292"/>
                  </a:lnTo>
                  <a:lnTo>
                    <a:pt x="4662" y="681"/>
                  </a:lnTo>
                  <a:lnTo>
                    <a:pt x="4079" y="1166"/>
                  </a:lnTo>
                  <a:lnTo>
                    <a:pt x="3594" y="1263"/>
                  </a:lnTo>
                  <a:lnTo>
                    <a:pt x="3011" y="1360"/>
                  </a:lnTo>
                  <a:lnTo>
                    <a:pt x="2525" y="1652"/>
                  </a:lnTo>
                  <a:lnTo>
                    <a:pt x="2137" y="1846"/>
                  </a:lnTo>
                  <a:lnTo>
                    <a:pt x="1748" y="2235"/>
                  </a:lnTo>
                  <a:lnTo>
                    <a:pt x="1457" y="2526"/>
                  </a:lnTo>
                  <a:lnTo>
                    <a:pt x="1263" y="2915"/>
                  </a:lnTo>
                  <a:lnTo>
                    <a:pt x="1068" y="3303"/>
                  </a:lnTo>
                  <a:lnTo>
                    <a:pt x="874" y="3303"/>
                  </a:lnTo>
                  <a:lnTo>
                    <a:pt x="583" y="3400"/>
                  </a:lnTo>
                  <a:lnTo>
                    <a:pt x="291" y="3497"/>
                  </a:lnTo>
                  <a:lnTo>
                    <a:pt x="97" y="3789"/>
                  </a:lnTo>
                  <a:lnTo>
                    <a:pt x="0" y="4080"/>
                  </a:lnTo>
                  <a:lnTo>
                    <a:pt x="97" y="4371"/>
                  </a:lnTo>
                  <a:lnTo>
                    <a:pt x="194" y="4663"/>
                  </a:lnTo>
                  <a:lnTo>
                    <a:pt x="486" y="4857"/>
                  </a:lnTo>
                  <a:lnTo>
                    <a:pt x="874" y="4954"/>
                  </a:lnTo>
                  <a:lnTo>
                    <a:pt x="583" y="6605"/>
                  </a:lnTo>
                  <a:lnTo>
                    <a:pt x="486" y="8354"/>
                  </a:lnTo>
                  <a:lnTo>
                    <a:pt x="486" y="10102"/>
                  </a:lnTo>
                  <a:lnTo>
                    <a:pt x="583" y="11850"/>
                  </a:lnTo>
                  <a:lnTo>
                    <a:pt x="486" y="12336"/>
                  </a:lnTo>
                  <a:lnTo>
                    <a:pt x="291" y="12822"/>
                  </a:lnTo>
                  <a:lnTo>
                    <a:pt x="291" y="13307"/>
                  </a:lnTo>
                  <a:lnTo>
                    <a:pt x="389" y="13501"/>
                  </a:lnTo>
                  <a:lnTo>
                    <a:pt x="486" y="13696"/>
                  </a:lnTo>
                  <a:lnTo>
                    <a:pt x="680" y="13793"/>
                  </a:lnTo>
                  <a:lnTo>
                    <a:pt x="1360" y="13793"/>
                  </a:lnTo>
                  <a:lnTo>
                    <a:pt x="1943" y="13599"/>
                  </a:lnTo>
                  <a:lnTo>
                    <a:pt x="2331" y="13404"/>
                  </a:lnTo>
                  <a:lnTo>
                    <a:pt x="4468" y="13696"/>
                  </a:lnTo>
                  <a:lnTo>
                    <a:pt x="8644" y="13696"/>
                  </a:lnTo>
                  <a:lnTo>
                    <a:pt x="10684" y="13404"/>
                  </a:lnTo>
                  <a:lnTo>
                    <a:pt x="11364" y="13696"/>
                  </a:lnTo>
                  <a:lnTo>
                    <a:pt x="11752" y="13793"/>
                  </a:lnTo>
                  <a:lnTo>
                    <a:pt x="12044" y="13890"/>
                  </a:lnTo>
                  <a:lnTo>
                    <a:pt x="12335" y="13793"/>
                  </a:lnTo>
                  <a:lnTo>
                    <a:pt x="12627" y="13696"/>
                  </a:lnTo>
                  <a:lnTo>
                    <a:pt x="12724" y="13501"/>
                  </a:lnTo>
                  <a:lnTo>
                    <a:pt x="12724" y="13307"/>
                  </a:lnTo>
                  <a:lnTo>
                    <a:pt x="12724" y="12822"/>
                  </a:lnTo>
                  <a:lnTo>
                    <a:pt x="12627" y="12336"/>
                  </a:lnTo>
                  <a:lnTo>
                    <a:pt x="12432" y="11850"/>
                  </a:lnTo>
                  <a:lnTo>
                    <a:pt x="12529" y="10102"/>
                  </a:lnTo>
                  <a:lnTo>
                    <a:pt x="12529" y="8354"/>
                  </a:lnTo>
                  <a:lnTo>
                    <a:pt x="12432" y="6605"/>
                  </a:lnTo>
                  <a:lnTo>
                    <a:pt x="12238" y="4954"/>
                  </a:lnTo>
                  <a:lnTo>
                    <a:pt x="12529" y="4857"/>
                  </a:lnTo>
                  <a:lnTo>
                    <a:pt x="12821" y="4663"/>
                  </a:lnTo>
                  <a:lnTo>
                    <a:pt x="12918" y="4469"/>
                  </a:lnTo>
                  <a:lnTo>
                    <a:pt x="13015" y="4080"/>
                  </a:lnTo>
                  <a:lnTo>
                    <a:pt x="12918" y="3789"/>
                  </a:lnTo>
                  <a:lnTo>
                    <a:pt x="12821" y="3594"/>
                  </a:lnTo>
                  <a:lnTo>
                    <a:pt x="12529" y="3400"/>
                  </a:lnTo>
                  <a:lnTo>
                    <a:pt x="12238" y="3303"/>
                  </a:lnTo>
                  <a:lnTo>
                    <a:pt x="11850" y="3303"/>
                  </a:lnTo>
                  <a:lnTo>
                    <a:pt x="11655" y="2817"/>
                  </a:lnTo>
                  <a:lnTo>
                    <a:pt x="11267" y="2429"/>
                  </a:lnTo>
                  <a:lnTo>
                    <a:pt x="10684" y="2235"/>
                  </a:lnTo>
                  <a:lnTo>
                    <a:pt x="10101" y="2137"/>
                  </a:lnTo>
                  <a:lnTo>
                    <a:pt x="9907" y="2137"/>
                  </a:lnTo>
                  <a:lnTo>
                    <a:pt x="9810" y="1652"/>
                  </a:lnTo>
                  <a:lnTo>
                    <a:pt x="9616" y="1263"/>
                  </a:lnTo>
                  <a:lnTo>
                    <a:pt x="9421" y="1166"/>
                  </a:lnTo>
                  <a:lnTo>
                    <a:pt x="9324" y="1166"/>
                  </a:lnTo>
                  <a:lnTo>
                    <a:pt x="9227" y="1263"/>
                  </a:lnTo>
                  <a:lnTo>
                    <a:pt x="9227" y="1458"/>
                  </a:lnTo>
                  <a:lnTo>
                    <a:pt x="9519" y="1943"/>
                  </a:lnTo>
                  <a:lnTo>
                    <a:pt x="9519" y="2332"/>
                  </a:lnTo>
                  <a:lnTo>
                    <a:pt x="9616" y="2526"/>
                  </a:lnTo>
                  <a:lnTo>
                    <a:pt x="10101" y="2526"/>
                  </a:lnTo>
                  <a:lnTo>
                    <a:pt x="10587" y="2623"/>
                  </a:lnTo>
                  <a:lnTo>
                    <a:pt x="10975" y="2720"/>
                  </a:lnTo>
                  <a:lnTo>
                    <a:pt x="11267" y="3012"/>
                  </a:lnTo>
                  <a:lnTo>
                    <a:pt x="11461" y="3303"/>
                  </a:lnTo>
                  <a:lnTo>
                    <a:pt x="1457" y="3303"/>
                  </a:lnTo>
                  <a:lnTo>
                    <a:pt x="1651" y="3012"/>
                  </a:lnTo>
                  <a:lnTo>
                    <a:pt x="1845" y="2623"/>
                  </a:lnTo>
                  <a:lnTo>
                    <a:pt x="2137" y="2332"/>
                  </a:lnTo>
                  <a:lnTo>
                    <a:pt x="2428" y="2137"/>
                  </a:lnTo>
                  <a:lnTo>
                    <a:pt x="2817" y="1943"/>
                  </a:lnTo>
                  <a:lnTo>
                    <a:pt x="3302" y="1749"/>
                  </a:lnTo>
                  <a:lnTo>
                    <a:pt x="3788" y="1652"/>
                  </a:lnTo>
                  <a:lnTo>
                    <a:pt x="4274" y="1555"/>
                  </a:lnTo>
                  <a:lnTo>
                    <a:pt x="4371" y="1458"/>
                  </a:lnTo>
                  <a:lnTo>
                    <a:pt x="4856" y="1069"/>
                  </a:lnTo>
                  <a:lnTo>
                    <a:pt x="5439" y="681"/>
                  </a:lnTo>
                  <a:lnTo>
                    <a:pt x="6119" y="486"/>
                  </a:lnTo>
                  <a:lnTo>
                    <a:pt x="6799" y="389"/>
                  </a:lnTo>
                  <a:lnTo>
                    <a:pt x="7285" y="486"/>
                  </a:lnTo>
                  <a:lnTo>
                    <a:pt x="7770" y="583"/>
                  </a:lnTo>
                  <a:lnTo>
                    <a:pt x="8159" y="681"/>
                  </a:lnTo>
                  <a:lnTo>
                    <a:pt x="8547" y="875"/>
                  </a:lnTo>
                  <a:lnTo>
                    <a:pt x="8742" y="875"/>
                  </a:lnTo>
                  <a:lnTo>
                    <a:pt x="8839" y="778"/>
                  </a:lnTo>
                  <a:lnTo>
                    <a:pt x="8936" y="681"/>
                  </a:lnTo>
                  <a:lnTo>
                    <a:pt x="8839" y="583"/>
                  </a:lnTo>
                  <a:lnTo>
                    <a:pt x="8353" y="292"/>
                  </a:lnTo>
                  <a:lnTo>
                    <a:pt x="7867" y="195"/>
                  </a:lnTo>
                  <a:lnTo>
                    <a:pt x="7382" y="98"/>
                  </a:lnTo>
                  <a:lnTo>
                    <a:pt x="679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3" name="Google Shape;1163;p90"/>
            <p:cNvSpPr/>
            <p:nvPr/>
          </p:nvSpPr>
          <p:spPr>
            <a:xfrm>
              <a:off x="723892" y="2547438"/>
              <a:ext cx="350553" cy="374092"/>
            </a:xfrm>
            <a:custGeom>
              <a:avLst/>
              <a:gdLst/>
              <a:ahLst/>
              <a:cxnLst/>
              <a:rect l="l" t="t" r="r" b="b"/>
              <a:pathLst>
                <a:path w="13016" h="13890" fill="none" extrusionOk="0">
                  <a:moveTo>
                    <a:pt x="13015" y="4080"/>
                  </a:moveTo>
                  <a:lnTo>
                    <a:pt x="13015" y="4080"/>
                  </a:lnTo>
                  <a:lnTo>
                    <a:pt x="12918" y="3789"/>
                  </a:lnTo>
                  <a:lnTo>
                    <a:pt x="12821" y="3594"/>
                  </a:lnTo>
                  <a:lnTo>
                    <a:pt x="12529" y="3400"/>
                  </a:lnTo>
                  <a:lnTo>
                    <a:pt x="12238" y="3303"/>
                  </a:lnTo>
                  <a:lnTo>
                    <a:pt x="11850" y="3303"/>
                  </a:lnTo>
                  <a:lnTo>
                    <a:pt x="11850" y="3303"/>
                  </a:lnTo>
                  <a:lnTo>
                    <a:pt x="11655" y="2817"/>
                  </a:lnTo>
                  <a:lnTo>
                    <a:pt x="11267" y="2429"/>
                  </a:lnTo>
                  <a:lnTo>
                    <a:pt x="10684" y="2235"/>
                  </a:lnTo>
                  <a:lnTo>
                    <a:pt x="10101" y="2137"/>
                  </a:lnTo>
                  <a:lnTo>
                    <a:pt x="10101" y="2137"/>
                  </a:lnTo>
                  <a:lnTo>
                    <a:pt x="9907" y="2137"/>
                  </a:lnTo>
                  <a:lnTo>
                    <a:pt x="9907" y="2137"/>
                  </a:lnTo>
                  <a:lnTo>
                    <a:pt x="9810" y="1652"/>
                  </a:lnTo>
                  <a:lnTo>
                    <a:pt x="9616" y="1263"/>
                  </a:lnTo>
                  <a:lnTo>
                    <a:pt x="9616" y="1263"/>
                  </a:lnTo>
                  <a:lnTo>
                    <a:pt x="9421" y="1166"/>
                  </a:lnTo>
                  <a:lnTo>
                    <a:pt x="9324" y="1166"/>
                  </a:lnTo>
                  <a:lnTo>
                    <a:pt x="9324" y="1166"/>
                  </a:lnTo>
                  <a:lnTo>
                    <a:pt x="9227" y="1263"/>
                  </a:lnTo>
                  <a:lnTo>
                    <a:pt x="9227" y="1458"/>
                  </a:lnTo>
                  <a:lnTo>
                    <a:pt x="9227" y="1458"/>
                  </a:lnTo>
                  <a:lnTo>
                    <a:pt x="9519" y="1943"/>
                  </a:lnTo>
                  <a:lnTo>
                    <a:pt x="9519" y="2332"/>
                  </a:lnTo>
                  <a:lnTo>
                    <a:pt x="9519" y="2332"/>
                  </a:lnTo>
                  <a:lnTo>
                    <a:pt x="9616" y="2526"/>
                  </a:lnTo>
                  <a:lnTo>
                    <a:pt x="9810" y="2526"/>
                  </a:lnTo>
                  <a:lnTo>
                    <a:pt x="9810" y="2526"/>
                  </a:lnTo>
                  <a:lnTo>
                    <a:pt x="10101" y="2526"/>
                  </a:lnTo>
                  <a:lnTo>
                    <a:pt x="10101" y="2526"/>
                  </a:lnTo>
                  <a:lnTo>
                    <a:pt x="10587" y="2623"/>
                  </a:lnTo>
                  <a:lnTo>
                    <a:pt x="10975" y="2720"/>
                  </a:lnTo>
                  <a:lnTo>
                    <a:pt x="11267" y="3012"/>
                  </a:lnTo>
                  <a:lnTo>
                    <a:pt x="11461" y="3303"/>
                  </a:lnTo>
                  <a:lnTo>
                    <a:pt x="1457" y="3303"/>
                  </a:lnTo>
                  <a:lnTo>
                    <a:pt x="1457" y="3303"/>
                  </a:lnTo>
                  <a:lnTo>
                    <a:pt x="1651" y="3012"/>
                  </a:lnTo>
                  <a:lnTo>
                    <a:pt x="1845" y="2623"/>
                  </a:lnTo>
                  <a:lnTo>
                    <a:pt x="2137" y="2332"/>
                  </a:lnTo>
                  <a:lnTo>
                    <a:pt x="2428" y="2137"/>
                  </a:lnTo>
                  <a:lnTo>
                    <a:pt x="2817" y="1943"/>
                  </a:lnTo>
                  <a:lnTo>
                    <a:pt x="3302" y="1749"/>
                  </a:lnTo>
                  <a:lnTo>
                    <a:pt x="3788" y="1652"/>
                  </a:lnTo>
                  <a:lnTo>
                    <a:pt x="4274" y="1555"/>
                  </a:lnTo>
                  <a:lnTo>
                    <a:pt x="4274" y="1555"/>
                  </a:lnTo>
                  <a:lnTo>
                    <a:pt x="4371" y="1458"/>
                  </a:lnTo>
                  <a:lnTo>
                    <a:pt x="4371" y="1458"/>
                  </a:lnTo>
                  <a:lnTo>
                    <a:pt x="4856" y="1069"/>
                  </a:lnTo>
                  <a:lnTo>
                    <a:pt x="5439" y="681"/>
                  </a:lnTo>
                  <a:lnTo>
                    <a:pt x="6119" y="486"/>
                  </a:lnTo>
                  <a:lnTo>
                    <a:pt x="6799" y="389"/>
                  </a:lnTo>
                  <a:lnTo>
                    <a:pt x="6799" y="389"/>
                  </a:lnTo>
                  <a:lnTo>
                    <a:pt x="7285" y="486"/>
                  </a:lnTo>
                  <a:lnTo>
                    <a:pt x="7770" y="583"/>
                  </a:lnTo>
                  <a:lnTo>
                    <a:pt x="8159" y="681"/>
                  </a:lnTo>
                  <a:lnTo>
                    <a:pt x="8547" y="875"/>
                  </a:lnTo>
                  <a:lnTo>
                    <a:pt x="8547" y="875"/>
                  </a:lnTo>
                  <a:lnTo>
                    <a:pt x="8742" y="875"/>
                  </a:lnTo>
                  <a:lnTo>
                    <a:pt x="8839" y="778"/>
                  </a:lnTo>
                  <a:lnTo>
                    <a:pt x="8839" y="778"/>
                  </a:lnTo>
                  <a:lnTo>
                    <a:pt x="8936" y="681"/>
                  </a:lnTo>
                  <a:lnTo>
                    <a:pt x="8839" y="583"/>
                  </a:lnTo>
                  <a:lnTo>
                    <a:pt x="8839" y="583"/>
                  </a:lnTo>
                  <a:lnTo>
                    <a:pt x="8353" y="292"/>
                  </a:lnTo>
                  <a:lnTo>
                    <a:pt x="7867" y="195"/>
                  </a:lnTo>
                  <a:lnTo>
                    <a:pt x="7382" y="98"/>
                  </a:lnTo>
                  <a:lnTo>
                    <a:pt x="6799" y="1"/>
                  </a:lnTo>
                  <a:lnTo>
                    <a:pt x="6799" y="1"/>
                  </a:lnTo>
                  <a:lnTo>
                    <a:pt x="6022" y="98"/>
                  </a:lnTo>
                  <a:lnTo>
                    <a:pt x="5245" y="292"/>
                  </a:lnTo>
                  <a:lnTo>
                    <a:pt x="4662" y="681"/>
                  </a:lnTo>
                  <a:lnTo>
                    <a:pt x="4079" y="1166"/>
                  </a:lnTo>
                  <a:lnTo>
                    <a:pt x="4079" y="1166"/>
                  </a:lnTo>
                  <a:lnTo>
                    <a:pt x="3594" y="1263"/>
                  </a:lnTo>
                  <a:lnTo>
                    <a:pt x="3011" y="1360"/>
                  </a:lnTo>
                  <a:lnTo>
                    <a:pt x="2525" y="1652"/>
                  </a:lnTo>
                  <a:lnTo>
                    <a:pt x="2137" y="1846"/>
                  </a:lnTo>
                  <a:lnTo>
                    <a:pt x="2137" y="1846"/>
                  </a:lnTo>
                  <a:lnTo>
                    <a:pt x="1748" y="2235"/>
                  </a:lnTo>
                  <a:lnTo>
                    <a:pt x="1457" y="2526"/>
                  </a:lnTo>
                  <a:lnTo>
                    <a:pt x="1263" y="2915"/>
                  </a:lnTo>
                  <a:lnTo>
                    <a:pt x="1068" y="3303"/>
                  </a:lnTo>
                  <a:lnTo>
                    <a:pt x="874" y="3303"/>
                  </a:lnTo>
                  <a:lnTo>
                    <a:pt x="874" y="3303"/>
                  </a:lnTo>
                  <a:lnTo>
                    <a:pt x="583" y="3400"/>
                  </a:lnTo>
                  <a:lnTo>
                    <a:pt x="291" y="3497"/>
                  </a:lnTo>
                  <a:lnTo>
                    <a:pt x="97" y="3789"/>
                  </a:lnTo>
                  <a:lnTo>
                    <a:pt x="0" y="4080"/>
                  </a:lnTo>
                  <a:lnTo>
                    <a:pt x="0" y="4080"/>
                  </a:lnTo>
                  <a:lnTo>
                    <a:pt x="97" y="4371"/>
                  </a:lnTo>
                  <a:lnTo>
                    <a:pt x="194" y="4663"/>
                  </a:lnTo>
                  <a:lnTo>
                    <a:pt x="486" y="4857"/>
                  </a:lnTo>
                  <a:lnTo>
                    <a:pt x="874" y="4954"/>
                  </a:lnTo>
                  <a:lnTo>
                    <a:pt x="874" y="4954"/>
                  </a:lnTo>
                  <a:lnTo>
                    <a:pt x="583" y="6605"/>
                  </a:lnTo>
                  <a:lnTo>
                    <a:pt x="486" y="8354"/>
                  </a:lnTo>
                  <a:lnTo>
                    <a:pt x="486" y="10102"/>
                  </a:lnTo>
                  <a:lnTo>
                    <a:pt x="583" y="11850"/>
                  </a:lnTo>
                  <a:lnTo>
                    <a:pt x="583" y="11850"/>
                  </a:lnTo>
                  <a:lnTo>
                    <a:pt x="486" y="12336"/>
                  </a:lnTo>
                  <a:lnTo>
                    <a:pt x="291" y="12822"/>
                  </a:lnTo>
                  <a:lnTo>
                    <a:pt x="291" y="13307"/>
                  </a:lnTo>
                  <a:lnTo>
                    <a:pt x="389" y="13501"/>
                  </a:lnTo>
                  <a:lnTo>
                    <a:pt x="486" y="13696"/>
                  </a:lnTo>
                  <a:lnTo>
                    <a:pt x="486" y="13696"/>
                  </a:lnTo>
                  <a:lnTo>
                    <a:pt x="680" y="13793"/>
                  </a:lnTo>
                  <a:lnTo>
                    <a:pt x="874" y="13793"/>
                  </a:lnTo>
                  <a:lnTo>
                    <a:pt x="1360" y="13793"/>
                  </a:lnTo>
                  <a:lnTo>
                    <a:pt x="1943" y="13599"/>
                  </a:lnTo>
                  <a:lnTo>
                    <a:pt x="2331" y="13404"/>
                  </a:lnTo>
                  <a:lnTo>
                    <a:pt x="2331" y="13404"/>
                  </a:lnTo>
                  <a:lnTo>
                    <a:pt x="4468" y="13696"/>
                  </a:lnTo>
                  <a:lnTo>
                    <a:pt x="6508" y="13696"/>
                  </a:lnTo>
                  <a:lnTo>
                    <a:pt x="8644" y="13696"/>
                  </a:lnTo>
                  <a:lnTo>
                    <a:pt x="10684" y="13404"/>
                  </a:lnTo>
                  <a:lnTo>
                    <a:pt x="10684" y="13404"/>
                  </a:lnTo>
                  <a:lnTo>
                    <a:pt x="11364" y="13696"/>
                  </a:lnTo>
                  <a:lnTo>
                    <a:pt x="11752" y="13793"/>
                  </a:lnTo>
                  <a:lnTo>
                    <a:pt x="12044" y="13890"/>
                  </a:lnTo>
                  <a:lnTo>
                    <a:pt x="12044" y="13890"/>
                  </a:lnTo>
                  <a:lnTo>
                    <a:pt x="12335" y="13793"/>
                  </a:lnTo>
                  <a:lnTo>
                    <a:pt x="12627" y="13696"/>
                  </a:lnTo>
                  <a:lnTo>
                    <a:pt x="12627" y="13696"/>
                  </a:lnTo>
                  <a:lnTo>
                    <a:pt x="12724" y="13501"/>
                  </a:lnTo>
                  <a:lnTo>
                    <a:pt x="12724" y="13307"/>
                  </a:lnTo>
                  <a:lnTo>
                    <a:pt x="12724" y="12822"/>
                  </a:lnTo>
                  <a:lnTo>
                    <a:pt x="12627" y="12336"/>
                  </a:lnTo>
                  <a:lnTo>
                    <a:pt x="12432" y="11850"/>
                  </a:lnTo>
                  <a:lnTo>
                    <a:pt x="12432" y="11850"/>
                  </a:lnTo>
                  <a:lnTo>
                    <a:pt x="12529" y="10102"/>
                  </a:lnTo>
                  <a:lnTo>
                    <a:pt x="12529" y="8354"/>
                  </a:lnTo>
                  <a:lnTo>
                    <a:pt x="12432" y="6605"/>
                  </a:lnTo>
                  <a:lnTo>
                    <a:pt x="12238" y="4954"/>
                  </a:lnTo>
                  <a:lnTo>
                    <a:pt x="12238" y="4954"/>
                  </a:lnTo>
                  <a:lnTo>
                    <a:pt x="12529" y="4857"/>
                  </a:lnTo>
                  <a:lnTo>
                    <a:pt x="12821" y="4663"/>
                  </a:lnTo>
                  <a:lnTo>
                    <a:pt x="12918" y="4469"/>
                  </a:lnTo>
                  <a:lnTo>
                    <a:pt x="13015" y="4080"/>
                  </a:lnTo>
                  <a:lnTo>
                    <a:pt x="13015" y="40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4" name="Google Shape;1164;p90"/>
            <p:cNvSpPr/>
            <p:nvPr/>
          </p:nvSpPr>
          <p:spPr>
            <a:xfrm>
              <a:off x="742179" y="2678249"/>
              <a:ext cx="313952" cy="230219"/>
            </a:xfrm>
            <a:custGeom>
              <a:avLst/>
              <a:gdLst/>
              <a:ahLst/>
              <a:cxnLst/>
              <a:rect l="l" t="t" r="r" b="b"/>
              <a:pathLst>
                <a:path w="11657" h="8548" fill="none" extrusionOk="0">
                  <a:moveTo>
                    <a:pt x="11656" y="8547"/>
                  </a:moveTo>
                  <a:lnTo>
                    <a:pt x="11656" y="8547"/>
                  </a:lnTo>
                  <a:lnTo>
                    <a:pt x="11462" y="8547"/>
                  </a:lnTo>
                  <a:lnTo>
                    <a:pt x="11073" y="8547"/>
                  </a:lnTo>
                  <a:lnTo>
                    <a:pt x="10685" y="8450"/>
                  </a:lnTo>
                  <a:lnTo>
                    <a:pt x="10102" y="8159"/>
                  </a:lnTo>
                  <a:lnTo>
                    <a:pt x="10102" y="8159"/>
                  </a:lnTo>
                  <a:lnTo>
                    <a:pt x="10005" y="8159"/>
                  </a:lnTo>
                  <a:lnTo>
                    <a:pt x="10005" y="8159"/>
                  </a:lnTo>
                  <a:lnTo>
                    <a:pt x="7965" y="8353"/>
                  </a:lnTo>
                  <a:lnTo>
                    <a:pt x="5829" y="8450"/>
                  </a:lnTo>
                  <a:lnTo>
                    <a:pt x="3789" y="8353"/>
                  </a:lnTo>
                  <a:lnTo>
                    <a:pt x="1652" y="8159"/>
                  </a:lnTo>
                  <a:lnTo>
                    <a:pt x="1652" y="8159"/>
                  </a:lnTo>
                  <a:lnTo>
                    <a:pt x="1555" y="8159"/>
                  </a:lnTo>
                  <a:lnTo>
                    <a:pt x="1555" y="8159"/>
                  </a:lnTo>
                  <a:lnTo>
                    <a:pt x="1069" y="8450"/>
                  </a:lnTo>
                  <a:lnTo>
                    <a:pt x="584" y="8547"/>
                  </a:lnTo>
                  <a:lnTo>
                    <a:pt x="292" y="8547"/>
                  </a:lnTo>
                  <a:lnTo>
                    <a:pt x="98" y="8547"/>
                  </a:lnTo>
                  <a:lnTo>
                    <a:pt x="98" y="8547"/>
                  </a:lnTo>
                  <a:lnTo>
                    <a:pt x="1" y="8353"/>
                  </a:lnTo>
                  <a:lnTo>
                    <a:pt x="1" y="8062"/>
                  </a:lnTo>
                  <a:lnTo>
                    <a:pt x="98" y="7576"/>
                  </a:lnTo>
                  <a:lnTo>
                    <a:pt x="389" y="7090"/>
                  </a:lnTo>
                  <a:lnTo>
                    <a:pt x="389" y="7090"/>
                  </a:lnTo>
                  <a:lnTo>
                    <a:pt x="389" y="6993"/>
                  </a:lnTo>
                  <a:lnTo>
                    <a:pt x="389" y="6993"/>
                  </a:lnTo>
                  <a:lnTo>
                    <a:pt x="195" y="5245"/>
                  </a:lnTo>
                  <a:lnTo>
                    <a:pt x="195" y="3497"/>
                  </a:lnTo>
                  <a:lnTo>
                    <a:pt x="292" y="1748"/>
                  </a:lnTo>
                  <a:lnTo>
                    <a:pt x="584" y="0"/>
                  </a:lnTo>
                  <a:lnTo>
                    <a:pt x="11171" y="0"/>
                  </a:lnTo>
                  <a:lnTo>
                    <a:pt x="11171" y="0"/>
                  </a:lnTo>
                  <a:lnTo>
                    <a:pt x="11365" y="1748"/>
                  </a:lnTo>
                  <a:lnTo>
                    <a:pt x="11462" y="3497"/>
                  </a:lnTo>
                  <a:lnTo>
                    <a:pt x="11462" y="5245"/>
                  </a:lnTo>
                  <a:lnTo>
                    <a:pt x="11365" y="6993"/>
                  </a:lnTo>
                  <a:lnTo>
                    <a:pt x="11365" y="6993"/>
                  </a:lnTo>
                  <a:lnTo>
                    <a:pt x="11365" y="7090"/>
                  </a:lnTo>
                  <a:lnTo>
                    <a:pt x="11365" y="7090"/>
                  </a:lnTo>
                  <a:lnTo>
                    <a:pt x="11559" y="7576"/>
                  </a:lnTo>
                  <a:lnTo>
                    <a:pt x="11656" y="8062"/>
                  </a:lnTo>
                  <a:lnTo>
                    <a:pt x="11656" y="8353"/>
                  </a:lnTo>
                  <a:lnTo>
                    <a:pt x="11656" y="8547"/>
                  </a:lnTo>
                  <a:lnTo>
                    <a:pt x="11656" y="854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5" name="Google Shape;1165;p90"/>
            <p:cNvSpPr/>
            <p:nvPr/>
          </p:nvSpPr>
          <p:spPr>
            <a:xfrm>
              <a:off x="734342" y="2646846"/>
              <a:ext cx="329627" cy="20953"/>
            </a:xfrm>
            <a:custGeom>
              <a:avLst/>
              <a:gdLst/>
              <a:ahLst/>
              <a:cxnLst/>
              <a:rect l="l" t="t" r="r" b="b"/>
              <a:pathLst>
                <a:path w="12239" h="778" fill="none" extrusionOk="0">
                  <a:moveTo>
                    <a:pt x="11850" y="778"/>
                  </a:moveTo>
                  <a:lnTo>
                    <a:pt x="486" y="778"/>
                  </a:lnTo>
                  <a:lnTo>
                    <a:pt x="486" y="778"/>
                  </a:lnTo>
                  <a:lnTo>
                    <a:pt x="195" y="680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98" y="292"/>
                  </a:lnTo>
                  <a:lnTo>
                    <a:pt x="98" y="195"/>
                  </a:lnTo>
                  <a:lnTo>
                    <a:pt x="292" y="98"/>
                  </a:lnTo>
                  <a:lnTo>
                    <a:pt x="486" y="1"/>
                  </a:lnTo>
                  <a:lnTo>
                    <a:pt x="11850" y="1"/>
                  </a:lnTo>
                  <a:lnTo>
                    <a:pt x="11850" y="1"/>
                  </a:lnTo>
                  <a:lnTo>
                    <a:pt x="12044" y="98"/>
                  </a:lnTo>
                  <a:lnTo>
                    <a:pt x="12141" y="98"/>
                  </a:lnTo>
                  <a:lnTo>
                    <a:pt x="12239" y="292"/>
                  </a:lnTo>
                  <a:lnTo>
                    <a:pt x="12239" y="389"/>
                  </a:lnTo>
                  <a:lnTo>
                    <a:pt x="12239" y="389"/>
                  </a:lnTo>
                  <a:lnTo>
                    <a:pt x="12239" y="583"/>
                  </a:lnTo>
                  <a:lnTo>
                    <a:pt x="12141" y="680"/>
                  </a:lnTo>
                  <a:lnTo>
                    <a:pt x="12044" y="778"/>
                  </a:lnTo>
                  <a:lnTo>
                    <a:pt x="11850" y="778"/>
                  </a:lnTo>
                  <a:lnTo>
                    <a:pt x="11850" y="778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6" name="Google Shape;1166;p90"/>
            <p:cNvSpPr/>
            <p:nvPr/>
          </p:nvSpPr>
          <p:spPr>
            <a:xfrm>
              <a:off x="1053492" y="2667773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7" name="Google Shape;1167;p90"/>
            <p:cNvSpPr/>
            <p:nvPr/>
          </p:nvSpPr>
          <p:spPr>
            <a:xfrm>
              <a:off x="818048" y="2743641"/>
              <a:ext cx="164827" cy="125586"/>
            </a:xfrm>
            <a:custGeom>
              <a:avLst/>
              <a:gdLst/>
              <a:ahLst/>
              <a:cxnLst/>
              <a:rect l="l" t="t" r="r" b="b"/>
              <a:pathLst>
                <a:path w="6120" h="4663" extrusionOk="0">
                  <a:moveTo>
                    <a:pt x="3012" y="583"/>
                  </a:moveTo>
                  <a:lnTo>
                    <a:pt x="3303" y="972"/>
                  </a:lnTo>
                  <a:lnTo>
                    <a:pt x="3400" y="1554"/>
                  </a:lnTo>
                  <a:lnTo>
                    <a:pt x="3012" y="2040"/>
                  </a:lnTo>
                  <a:lnTo>
                    <a:pt x="2623" y="1554"/>
                  </a:lnTo>
                  <a:lnTo>
                    <a:pt x="2817" y="972"/>
                  </a:lnTo>
                  <a:lnTo>
                    <a:pt x="3012" y="583"/>
                  </a:lnTo>
                  <a:close/>
                  <a:moveTo>
                    <a:pt x="1555" y="1554"/>
                  </a:moveTo>
                  <a:lnTo>
                    <a:pt x="2040" y="1651"/>
                  </a:lnTo>
                  <a:lnTo>
                    <a:pt x="2429" y="1943"/>
                  </a:lnTo>
                  <a:lnTo>
                    <a:pt x="2720" y="2331"/>
                  </a:lnTo>
                  <a:lnTo>
                    <a:pt x="2817" y="2720"/>
                  </a:lnTo>
                  <a:lnTo>
                    <a:pt x="2429" y="2720"/>
                  </a:lnTo>
                  <a:lnTo>
                    <a:pt x="2235" y="2623"/>
                  </a:lnTo>
                  <a:lnTo>
                    <a:pt x="1943" y="2234"/>
                  </a:lnTo>
                  <a:lnTo>
                    <a:pt x="1652" y="1846"/>
                  </a:lnTo>
                  <a:lnTo>
                    <a:pt x="1555" y="1554"/>
                  </a:lnTo>
                  <a:close/>
                  <a:moveTo>
                    <a:pt x="4468" y="1554"/>
                  </a:moveTo>
                  <a:lnTo>
                    <a:pt x="4371" y="1846"/>
                  </a:lnTo>
                  <a:lnTo>
                    <a:pt x="4177" y="2234"/>
                  </a:lnTo>
                  <a:lnTo>
                    <a:pt x="3886" y="2623"/>
                  </a:lnTo>
                  <a:lnTo>
                    <a:pt x="3691" y="2720"/>
                  </a:lnTo>
                  <a:lnTo>
                    <a:pt x="3206" y="2720"/>
                  </a:lnTo>
                  <a:lnTo>
                    <a:pt x="3303" y="2331"/>
                  </a:lnTo>
                  <a:lnTo>
                    <a:pt x="3594" y="1943"/>
                  </a:lnTo>
                  <a:lnTo>
                    <a:pt x="3983" y="1651"/>
                  </a:lnTo>
                  <a:lnTo>
                    <a:pt x="4468" y="1554"/>
                  </a:lnTo>
                  <a:close/>
                  <a:moveTo>
                    <a:pt x="5148" y="3205"/>
                  </a:moveTo>
                  <a:lnTo>
                    <a:pt x="4760" y="3594"/>
                  </a:lnTo>
                  <a:lnTo>
                    <a:pt x="4274" y="3982"/>
                  </a:lnTo>
                  <a:lnTo>
                    <a:pt x="3691" y="4177"/>
                  </a:lnTo>
                  <a:lnTo>
                    <a:pt x="3012" y="4274"/>
                  </a:lnTo>
                  <a:lnTo>
                    <a:pt x="2429" y="4177"/>
                  </a:lnTo>
                  <a:lnTo>
                    <a:pt x="1846" y="3982"/>
                  </a:lnTo>
                  <a:lnTo>
                    <a:pt x="1263" y="3594"/>
                  </a:lnTo>
                  <a:lnTo>
                    <a:pt x="875" y="3205"/>
                  </a:lnTo>
                  <a:close/>
                  <a:moveTo>
                    <a:pt x="3012" y="0"/>
                  </a:moveTo>
                  <a:lnTo>
                    <a:pt x="2914" y="97"/>
                  </a:lnTo>
                  <a:lnTo>
                    <a:pt x="2817" y="195"/>
                  </a:lnTo>
                  <a:lnTo>
                    <a:pt x="2526" y="583"/>
                  </a:lnTo>
                  <a:lnTo>
                    <a:pt x="2332" y="1360"/>
                  </a:lnTo>
                  <a:lnTo>
                    <a:pt x="1846" y="1166"/>
                  </a:lnTo>
                  <a:lnTo>
                    <a:pt x="1360" y="1069"/>
                  </a:lnTo>
                  <a:lnTo>
                    <a:pt x="1263" y="1069"/>
                  </a:lnTo>
                  <a:lnTo>
                    <a:pt x="1166" y="1166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360" y="2137"/>
                  </a:lnTo>
                  <a:lnTo>
                    <a:pt x="1555" y="2428"/>
                  </a:lnTo>
                  <a:lnTo>
                    <a:pt x="1846" y="2720"/>
                  </a:lnTo>
                  <a:lnTo>
                    <a:pt x="583" y="2720"/>
                  </a:lnTo>
                  <a:lnTo>
                    <a:pt x="486" y="2331"/>
                  </a:lnTo>
                  <a:lnTo>
                    <a:pt x="389" y="1943"/>
                  </a:lnTo>
                  <a:lnTo>
                    <a:pt x="292" y="1846"/>
                  </a:lnTo>
                  <a:lnTo>
                    <a:pt x="1" y="1846"/>
                  </a:lnTo>
                  <a:lnTo>
                    <a:pt x="1" y="2040"/>
                  </a:lnTo>
                  <a:lnTo>
                    <a:pt x="98" y="2526"/>
                  </a:lnTo>
                  <a:lnTo>
                    <a:pt x="292" y="3108"/>
                  </a:lnTo>
                  <a:lnTo>
                    <a:pt x="778" y="3788"/>
                  </a:lnTo>
                  <a:lnTo>
                    <a:pt x="1458" y="4274"/>
                  </a:lnTo>
                  <a:lnTo>
                    <a:pt x="2235" y="4565"/>
                  </a:lnTo>
                  <a:lnTo>
                    <a:pt x="3012" y="4662"/>
                  </a:lnTo>
                  <a:lnTo>
                    <a:pt x="3886" y="4565"/>
                  </a:lnTo>
                  <a:lnTo>
                    <a:pt x="4566" y="4274"/>
                  </a:lnTo>
                  <a:lnTo>
                    <a:pt x="5246" y="3691"/>
                  </a:lnTo>
                  <a:lnTo>
                    <a:pt x="5731" y="3108"/>
                  </a:lnTo>
                  <a:lnTo>
                    <a:pt x="5925" y="2526"/>
                  </a:lnTo>
                  <a:lnTo>
                    <a:pt x="6120" y="2040"/>
                  </a:lnTo>
                  <a:lnTo>
                    <a:pt x="6023" y="1846"/>
                  </a:lnTo>
                  <a:lnTo>
                    <a:pt x="5731" y="1846"/>
                  </a:lnTo>
                  <a:lnTo>
                    <a:pt x="5731" y="1943"/>
                  </a:lnTo>
                  <a:lnTo>
                    <a:pt x="5634" y="2331"/>
                  </a:lnTo>
                  <a:lnTo>
                    <a:pt x="5440" y="2720"/>
                  </a:lnTo>
                  <a:lnTo>
                    <a:pt x="4274" y="2720"/>
                  </a:lnTo>
                  <a:lnTo>
                    <a:pt x="4566" y="2428"/>
                  </a:lnTo>
                  <a:lnTo>
                    <a:pt x="4760" y="2137"/>
                  </a:lnTo>
                  <a:lnTo>
                    <a:pt x="4954" y="1360"/>
                  </a:lnTo>
                  <a:lnTo>
                    <a:pt x="4954" y="1263"/>
                  </a:lnTo>
                  <a:lnTo>
                    <a:pt x="4857" y="1166"/>
                  </a:lnTo>
                  <a:lnTo>
                    <a:pt x="4760" y="1069"/>
                  </a:lnTo>
                  <a:lnTo>
                    <a:pt x="4663" y="1069"/>
                  </a:lnTo>
                  <a:lnTo>
                    <a:pt x="4177" y="1166"/>
                  </a:lnTo>
                  <a:lnTo>
                    <a:pt x="3789" y="1360"/>
                  </a:lnTo>
                  <a:lnTo>
                    <a:pt x="3497" y="583"/>
                  </a:lnTo>
                  <a:lnTo>
                    <a:pt x="3206" y="195"/>
                  </a:lnTo>
                  <a:lnTo>
                    <a:pt x="3109" y="97"/>
                  </a:lnTo>
                  <a:lnTo>
                    <a:pt x="3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8" name="Google Shape;1168;p90"/>
            <p:cNvSpPr/>
            <p:nvPr/>
          </p:nvSpPr>
          <p:spPr>
            <a:xfrm>
              <a:off x="818048" y="2743641"/>
              <a:ext cx="164827" cy="125586"/>
            </a:xfrm>
            <a:custGeom>
              <a:avLst/>
              <a:gdLst/>
              <a:ahLst/>
              <a:cxnLst/>
              <a:rect l="l" t="t" r="r" b="b"/>
              <a:pathLst>
                <a:path w="6120" h="4663" fill="none" extrusionOk="0">
                  <a:moveTo>
                    <a:pt x="5925" y="1846"/>
                  </a:moveTo>
                  <a:lnTo>
                    <a:pt x="5925" y="1846"/>
                  </a:lnTo>
                  <a:lnTo>
                    <a:pt x="5731" y="1846"/>
                  </a:lnTo>
                  <a:lnTo>
                    <a:pt x="5731" y="1943"/>
                  </a:lnTo>
                  <a:lnTo>
                    <a:pt x="5731" y="1943"/>
                  </a:lnTo>
                  <a:lnTo>
                    <a:pt x="5634" y="2331"/>
                  </a:lnTo>
                  <a:lnTo>
                    <a:pt x="5440" y="2720"/>
                  </a:lnTo>
                  <a:lnTo>
                    <a:pt x="4274" y="2720"/>
                  </a:lnTo>
                  <a:lnTo>
                    <a:pt x="4274" y="2720"/>
                  </a:lnTo>
                  <a:lnTo>
                    <a:pt x="4566" y="2428"/>
                  </a:lnTo>
                  <a:lnTo>
                    <a:pt x="4760" y="2137"/>
                  </a:lnTo>
                  <a:lnTo>
                    <a:pt x="4954" y="1360"/>
                  </a:lnTo>
                  <a:lnTo>
                    <a:pt x="4954" y="1360"/>
                  </a:lnTo>
                  <a:lnTo>
                    <a:pt x="4954" y="1263"/>
                  </a:lnTo>
                  <a:lnTo>
                    <a:pt x="4857" y="1166"/>
                  </a:lnTo>
                  <a:lnTo>
                    <a:pt x="4760" y="1069"/>
                  </a:lnTo>
                  <a:lnTo>
                    <a:pt x="4663" y="1069"/>
                  </a:lnTo>
                  <a:lnTo>
                    <a:pt x="4663" y="1069"/>
                  </a:lnTo>
                  <a:lnTo>
                    <a:pt x="4177" y="1166"/>
                  </a:lnTo>
                  <a:lnTo>
                    <a:pt x="3789" y="1360"/>
                  </a:lnTo>
                  <a:lnTo>
                    <a:pt x="3789" y="1360"/>
                  </a:lnTo>
                  <a:lnTo>
                    <a:pt x="3497" y="583"/>
                  </a:lnTo>
                  <a:lnTo>
                    <a:pt x="3206" y="195"/>
                  </a:lnTo>
                  <a:lnTo>
                    <a:pt x="3206" y="195"/>
                  </a:lnTo>
                  <a:lnTo>
                    <a:pt x="3109" y="97"/>
                  </a:lnTo>
                  <a:lnTo>
                    <a:pt x="3012" y="0"/>
                  </a:lnTo>
                  <a:lnTo>
                    <a:pt x="2914" y="97"/>
                  </a:lnTo>
                  <a:lnTo>
                    <a:pt x="2817" y="195"/>
                  </a:lnTo>
                  <a:lnTo>
                    <a:pt x="2817" y="195"/>
                  </a:lnTo>
                  <a:lnTo>
                    <a:pt x="2526" y="583"/>
                  </a:lnTo>
                  <a:lnTo>
                    <a:pt x="2332" y="1360"/>
                  </a:lnTo>
                  <a:lnTo>
                    <a:pt x="2332" y="1360"/>
                  </a:lnTo>
                  <a:lnTo>
                    <a:pt x="1846" y="1166"/>
                  </a:lnTo>
                  <a:lnTo>
                    <a:pt x="1360" y="1069"/>
                  </a:lnTo>
                  <a:lnTo>
                    <a:pt x="1360" y="1069"/>
                  </a:lnTo>
                  <a:lnTo>
                    <a:pt x="1263" y="1069"/>
                  </a:lnTo>
                  <a:lnTo>
                    <a:pt x="1166" y="1166"/>
                  </a:lnTo>
                  <a:lnTo>
                    <a:pt x="1166" y="1263"/>
                  </a:lnTo>
                  <a:lnTo>
                    <a:pt x="1069" y="1360"/>
                  </a:lnTo>
                  <a:lnTo>
                    <a:pt x="1069" y="1360"/>
                  </a:lnTo>
                  <a:lnTo>
                    <a:pt x="1360" y="2137"/>
                  </a:lnTo>
                  <a:lnTo>
                    <a:pt x="1555" y="2428"/>
                  </a:lnTo>
                  <a:lnTo>
                    <a:pt x="1846" y="2720"/>
                  </a:lnTo>
                  <a:lnTo>
                    <a:pt x="583" y="2720"/>
                  </a:lnTo>
                  <a:lnTo>
                    <a:pt x="583" y="2720"/>
                  </a:lnTo>
                  <a:lnTo>
                    <a:pt x="486" y="2331"/>
                  </a:lnTo>
                  <a:lnTo>
                    <a:pt x="389" y="1943"/>
                  </a:lnTo>
                  <a:lnTo>
                    <a:pt x="389" y="1943"/>
                  </a:lnTo>
                  <a:lnTo>
                    <a:pt x="292" y="1846"/>
                  </a:lnTo>
                  <a:lnTo>
                    <a:pt x="195" y="1846"/>
                  </a:lnTo>
                  <a:lnTo>
                    <a:pt x="195" y="1846"/>
                  </a:lnTo>
                  <a:lnTo>
                    <a:pt x="1" y="1846"/>
                  </a:lnTo>
                  <a:lnTo>
                    <a:pt x="1" y="2040"/>
                  </a:lnTo>
                  <a:lnTo>
                    <a:pt x="1" y="2040"/>
                  </a:lnTo>
                  <a:lnTo>
                    <a:pt x="98" y="2526"/>
                  </a:lnTo>
                  <a:lnTo>
                    <a:pt x="292" y="3108"/>
                  </a:lnTo>
                  <a:lnTo>
                    <a:pt x="292" y="3108"/>
                  </a:lnTo>
                  <a:lnTo>
                    <a:pt x="292" y="3108"/>
                  </a:lnTo>
                  <a:lnTo>
                    <a:pt x="292" y="3108"/>
                  </a:lnTo>
                  <a:lnTo>
                    <a:pt x="778" y="3788"/>
                  </a:lnTo>
                  <a:lnTo>
                    <a:pt x="1458" y="4274"/>
                  </a:lnTo>
                  <a:lnTo>
                    <a:pt x="2235" y="4565"/>
                  </a:lnTo>
                  <a:lnTo>
                    <a:pt x="3012" y="4662"/>
                  </a:lnTo>
                  <a:lnTo>
                    <a:pt x="3012" y="4662"/>
                  </a:lnTo>
                  <a:lnTo>
                    <a:pt x="3886" y="4565"/>
                  </a:lnTo>
                  <a:lnTo>
                    <a:pt x="4566" y="4274"/>
                  </a:lnTo>
                  <a:lnTo>
                    <a:pt x="5246" y="3691"/>
                  </a:lnTo>
                  <a:lnTo>
                    <a:pt x="5731" y="3108"/>
                  </a:lnTo>
                  <a:lnTo>
                    <a:pt x="5731" y="3108"/>
                  </a:lnTo>
                  <a:lnTo>
                    <a:pt x="5731" y="3108"/>
                  </a:lnTo>
                  <a:lnTo>
                    <a:pt x="5731" y="3108"/>
                  </a:lnTo>
                  <a:lnTo>
                    <a:pt x="5925" y="2526"/>
                  </a:lnTo>
                  <a:lnTo>
                    <a:pt x="6120" y="2040"/>
                  </a:lnTo>
                  <a:lnTo>
                    <a:pt x="6120" y="2040"/>
                  </a:lnTo>
                  <a:lnTo>
                    <a:pt x="6023" y="1846"/>
                  </a:lnTo>
                  <a:lnTo>
                    <a:pt x="5925" y="1846"/>
                  </a:lnTo>
                  <a:lnTo>
                    <a:pt x="5925" y="184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69" name="Google Shape;1169;p90"/>
            <p:cNvSpPr/>
            <p:nvPr/>
          </p:nvSpPr>
          <p:spPr>
            <a:xfrm>
              <a:off x="904367" y="2785494"/>
              <a:ext cx="34043" cy="31403"/>
            </a:xfrm>
            <a:custGeom>
              <a:avLst/>
              <a:gdLst/>
              <a:ahLst/>
              <a:cxnLst/>
              <a:rect l="l" t="t" r="r" b="b"/>
              <a:pathLst>
                <a:path w="1264" h="1166" fill="none" extrusionOk="0">
                  <a:moveTo>
                    <a:pt x="1263" y="0"/>
                  </a:moveTo>
                  <a:lnTo>
                    <a:pt x="1263" y="0"/>
                  </a:lnTo>
                  <a:lnTo>
                    <a:pt x="1166" y="292"/>
                  </a:lnTo>
                  <a:lnTo>
                    <a:pt x="972" y="680"/>
                  </a:lnTo>
                  <a:lnTo>
                    <a:pt x="681" y="1069"/>
                  </a:lnTo>
                  <a:lnTo>
                    <a:pt x="486" y="1166"/>
                  </a:lnTo>
                  <a:lnTo>
                    <a:pt x="195" y="1166"/>
                  </a:lnTo>
                  <a:lnTo>
                    <a:pt x="1" y="1166"/>
                  </a:lnTo>
                  <a:lnTo>
                    <a:pt x="1" y="1166"/>
                  </a:lnTo>
                  <a:lnTo>
                    <a:pt x="98" y="777"/>
                  </a:lnTo>
                  <a:lnTo>
                    <a:pt x="389" y="389"/>
                  </a:lnTo>
                  <a:lnTo>
                    <a:pt x="778" y="97"/>
                  </a:lnTo>
                  <a:lnTo>
                    <a:pt x="1263" y="0"/>
                  </a:lnTo>
                  <a:lnTo>
                    <a:pt x="1263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0" name="Google Shape;1170;p90"/>
            <p:cNvSpPr/>
            <p:nvPr/>
          </p:nvSpPr>
          <p:spPr>
            <a:xfrm>
              <a:off x="888692" y="2759343"/>
              <a:ext cx="20953" cy="39241"/>
            </a:xfrm>
            <a:custGeom>
              <a:avLst/>
              <a:gdLst/>
              <a:ahLst/>
              <a:cxnLst/>
              <a:rect l="l" t="t" r="r" b="b"/>
              <a:pathLst>
                <a:path w="778" h="1457" fill="none" extrusionOk="0">
                  <a:moveTo>
                    <a:pt x="389" y="0"/>
                  </a:moveTo>
                  <a:lnTo>
                    <a:pt x="389" y="0"/>
                  </a:lnTo>
                  <a:lnTo>
                    <a:pt x="680" y="389"/>
                  </a:lnTo>
                  <a:lnTo>
                    <a:pt x="777" y="971"/>
                  </a:lnTo>
                  <a:lnTo>
                    <a:pt x="777" y="971"/>
                  </a:lnTo>
                  <a:lnTo>
                    <a:pt x="389" y="1457"/>
                  </a:lnTo>
                  <a:lnTo>
                    <a:pt x="389" y="1457"/>
                  </a:lnTo>
                  <a:lnTo>
                    <a:pt x="0" y="971"/>
                  </a:lnTo>
                  <a:lnTo>
                    <a:pt x="0" y="971"/>
                  </a:lnTo>
                  <a:lnTo>
                    <a:pt x="194" y="389"/>
                  </a:lnTo>
                  <a:lnTo>
                    <a:pt x="389" y="0"/>
                  </a:lnTo>
                  <a:lnTo>
                    <a:pt x="389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1" name="Google Shape;1171;p90"/>
            <p:cNvSpPr/>
            <p:nvPr/>
          </p:nvSpPr>
          <p:spPr>
            <a:xfrm>
              <a:off x="859901" y="2785494"/>
              <a:ext cx="34043" cy="31403"/>
            </a:xfrm>
            <a:custGeom>
              <a:avLst/>
              <a:gdLst/>
              <a:ahLst/>
              <a:cxnLst/>
              <a:rect l="l" t="t" r="r" b="b"/>
              <a:pathLst>
                <a:path w="1264" h="1166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486" y="97"/>
                  </a:lnTo>
                  <a:lnTo>
                    <a:pt x="875" y="389"/>
                  </a:lnTo>
                  <a:lnTo>
                    <a:pt x="1166" y="777"/>
                  </a:lnTo>
                  <a:lnTo>
                    <a:pt x="1263" y="1166"/>
                  </a:lnTo>
                  <a:lnTo>
                    <a:pt x="1069" y="1166"/>
                  </a:lnTo>
                  <a:lnTo>
                    <a:pt x="1069" y="1166"/>
                  </a:lnTo>
                  <a:lnTo>
                    <a:pt x="875" y="1166"/>
                  </a:lnTo>
                  <a:lnTo>
                    <a:pt x="681" y="1069"/>
                  </a:lnTo>
                  <a:lnTo>
                    <a:pt x="389" y="680"/>
                  </a:lnTo>
                  <a:lnTo>
                    <a:pt x="98" y="292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2" name="Google Shape;1172;p90"/>
            <p:cNvSpPr/>
            <p:nvPr/>
          </p:nvSpPr>
          <p:spPr>
            <a:xfrm>
              <a:off x="841587" y="2829960"/>
              <a:ext cx="115136" cy="28791"/>
            </a:xfrm>
            <a:custGeom>
              <a:avLst/>
              <a:gdLst/>
              <a:ahLst/>
              <a:cxnLst/>
              <a:rect l="l" t="t" r="r" b="b"/>
              <a:pathLst>
                <a:path w="4275" h="1069" fill="none" extrusionOk="0">
                  <a:moveTo>
                    <a:pt x="2138" y="1069"/>
                  </a:moveTo>
                  <a:lnTo>
                    <a:pt x="2138" y="1069"/>
                  </a:lnTo>
                  <a:lnTo>
                    <a:pt x="1555" y="972"/>
                  </a:lnTo>
                  <a:lnTo>
                    <a:pt x="972" y="777"/>
                  </a:lnTo>
                  <a:lnTo>
                    <a:pt x="389" y="389"/>
                  </a:lnTo>
                  <a:lnTo>
                    <a:pt x="1" y="0"/>
                  </a:lnTo>
                  <a:lnTo>
                    <a:pt x="4274" y="0"/>
                  </a:lnTo>
                  <a:lnTo>
                    <a:pt x="4274" y="0"/>
                  </a:lnTo>
                  <a:lnTo>
                    <a:pt x="3886" y="389"/>
                  </a:lnTo>
                  <a:lnTo>
                    <a:pt x="3400" y="777"/>
                  </a:lnTo>
                  <a:lnTo>
                    <a:pt x="2817" y="972"/>
                  </a:lnTo>
                  <a:lnTo>
                    <a:pt x="2138" y="1069"/>
                  </a:lnTo>
                  <a:lnTo>
                    <a:pt x="2138" y="10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3" name="Google Shape;1173;p90"/>
            <p:cNvSpPr/>
            <p:nvPr/>
          </p:nvSpPr>
          <p:spPr>
            <a:xfrm>
              <a:off x="899142" y="285872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4" name="Google Shape;1174;p90"/>
            <p:cNvSpPr/>
            <p:nvPr/>
          </p:nvSpPr>
          <p:spPr>
            <a:xfrm>
              <a:off x="818048" y="2701788"/>
              <a:ext cx="162214" cy="75869"/>
            </a:xfrm>
            <a:custGeom>
              <a:avLst/>
              <a:gdLst/>
              <a:ahLst/>
              <a:cxnLst/>
              <a:rect l="l" t="t" r="r" b="b"/>
              <a:pathLst>
                <a:path w="6023" h="2817" extrusionOk="0">
                  <a:moveTo>
                    <a:pt x="3012" y="0"/>
                  </a:moveTo>
                  <a:lnTo>
                    <a:pt x="2526" y="97"/>
                  </a:lnTo>
                  <a:lnTo>
                    <a:pt x="1943" y="194"/>
                  </a:lnTo>
                  <a:lnTo>
                    <a:pt x="1458" y="486"/>
                  </a:lnTo>
                  <a:lnTo>
                    <a:pt x="1069" y="777"/>
                  </a:lnTo>
                  <a:lnTo>
                    <a:pt x="680" y="1166"/>
                  </a:lnTo>
                  <a:lnTo>
                    <a:pt x="389" y="1554"/>
                  </a:lnTo>
                  <a:lnTo>
                    <a:pt x="98" y="2040"/>
                  </a:lnTo>
                  <a:lnTo>
                    <a:pt x="1" y="2526"/>
                  </a:lnTo>
                  <a:lnTo>
                    <a:pt x="1" y="2720"/>
                  </a:lnTo>
                  <a:lnTo>
                    <a:pt x="195" y="2817"/>
                  </a:lnTo>
                  <a:lnTo>
                    <a:pt x="292" y="2720"/>
                  </a:lnTo>
                  <a:lnTo>
                    <a:pt x="389" y="2623"/>
                  </a:lnTo>
                  <a:lnTo>
                    <a:pt x="486" y="2137"/>
                  </a:lnTo>
                  <a:lnTo>
                    <a:pt x="680" y="1749"/>
                  </a:lnTo>
                  <a:lnTo>
                    <a:pt x="972" y="1360"/>
                  </a:lnTo>
                  <a:lnTo>
                    <a:pt x="1360" y="1069"/>
                  </a:lnTo>
                  <a:lnTo>
                    <a:pt x="1652" y="777"/>
                  </a:lnTo>
                  <a:lnTo>
                    <a:pt x="2137" y="583"/>
                  </a:lnTo>
                  <a:lnTo>
                    <a:pt x="2526" y="486"/>
                  </a:lnTo>
                  <a:lnTo>
                    <a:pt x="3497" y="486"/>
                  </a:lnTo>
                  <a:lnTo>
                    <a:pt x="3983" y="583"/>
                  </a:lnTo>
                  <a:lnTo>
                    <a:pt x="4371" y="777"/>
                  </a:lnTo>
                  <a:lnTo>
                    <a:pt x="4760" y="1069"/>
                  </a:lnTo>
                  <a:lnTo>
                    <a:pt x="5051" y="1360"/>
                  </a:lnTo>
                  <a:lnTo>
                    <a:pt x="5343" y="1749"/>
                  </a:lnTo>
                  <a:lnTo>
                    <a:pt x="5537" y="2137"/>
                  </a:lnTo>
                  <a:lnTo>
                    <a:pt x="5634" y="2623"/>
                  </a:lnTo>
                  <a:lnTo>
                    <a:pt x="5731" y="2720"/>
                  </a:lnTo>
                  <a:lnTo>
                    <a:pt x="5828" y="2817"/>
                  </a:lnTo>
                  <a:lnTo>
                    <a:pt x="5925" y="2817"/>
                  </a:lnTo>
                  <a:lnTo>
                    <a:pt x="6023" y="2720"/>
                  </a:lnTo>
                  <a:lnTo>
                    <a:pt x="6023" y="2526"/>
                  </a:lnTo>
                  <a:lnTo>
                    <a:pt x="5925" y="2040"/>
                  </a:lnTo>
                  <a:lnTo>
                    <a:pt x="5731" y="1554"/>
                  </a:lnTo>
                  <a:lnTo>
                    <a:pt x="5343" y="1166"/>
                  </a:lnTo>
                  <a:lnTo>
                    <a:pt x="5051" y="777"/>
                  </a:lnTo>
                  <a:lnTo>
                    <a:pt x="4566" y="486"/>
                  </a:lnTo>
                  <a:lnTo>
                    <a:pt x="4080" y="194"/>
                  </a:lnTo>
                  <a:lnTo>
                    <a:pt x="3594" y="97"/>
                  </a:lnTo>
                  <a:lnTo>
                    <a:pt x="301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5" name="Google Shape;1175;p90"/>
            <p:cNvSpPr/>
            <p:nvPr/>
          </p:nvSpPr>
          <p:spPr>
            <a:xfrm>
              <a:off x="818048" y="2701788"/>
              <a:ext cx="162214" cy="75869"/>
            </a:xfrm>
            <a:custGeom>
              <a:avLst/>
              <a:gdLst/>
              <a:ahLst/>
              <a:cxnLst/>
              <a:rect l="l" t="t" r="r" b="b"/>
              <a:pathLst>
                <a:path w="6023" h="2817" fill="none" extrusionOk="0">
                  <a:moveTo>
                    <a:pt x="195" y="2817"/>
                  </a:moveTo>
                  <a:lnTo>
                    <a:pt x="195" y="2817"/>
                  </a:lnTo>
                  <a:lnTo>
                    <a:pt x="292" y="2720"/>
                  </a:lnTo>
                  <a:lnTo>
                    <a:pt x="389" y="2623"/>
                  </a:lnTo>
                  <a:lnTo>
                    <a:pt x="389" y="2623"/>
                  </a:lnTo>
                  <a:lnTo>
                    <a:pt x="486" y="2137"/>
                  </a:lnTo>
                  <a:lnTo>
                    <a:pt x="680" y="1749"/>
                  </a:lnTo>
                  <a:lnTo>
                    <a:pt x="972" y="1360"/>
                  </a:lnTo>
                  <a:lnTo>
                    <a:pt x="1360" y="1069"/>
                  </a:lnTo>
                  <a:lnTo>
                    <a:pt x="1652" y="777"/>
                  </a:lnTo>
                  <a:lnTo>
                    <a:pt x="2137" y="583"/>
                  </a:lnTo>
                  <a:lnTo>
                    <a:pt x="2526" y="486"/>
                  </a:lnTo>
                  <a:lnTo>
                    <a:pt x="3012" y="486"/>
                  </a:lnTo>
                  <a:lnTo>
                    <a:pt x="3012" y="486"/>
                  </a:lnTo>
                  <a:lnTo>
                    <a:pt x="3497" y="486"/>
                  </a:lnTo>
                  <a:lnTo>
                    <a:pt x="3983" y="583"/>
                  </a:lnTo>
                  <a:lnTo>
                    <a:pt x="4371" y="777"/>
                  </a:lnTo>
                  <a:lnTo>
                    <a:pt x="4760" y="1069"/>
                  </a:lnTo>
                  <a:lnTo>
                    <a:pt x="5051" y="1360"/>
                  </a:lnTo>
                  <a:lnTo>
                    <a:pt x="5343" y="1749"/>
                  </a:lnTo>
                  <a:lnTo>
                    <a:pt x="5537" y="2137"/>
                  </a:lnTo>
                  <a:lnTo>
                    <a:pt x="5634" y="2623"/>
                  </a:lnTo>
                  <a:lnTo>
                    <a:pt x="5634" y="2623"/>
                  </a:lnTo>
                  <a:lnTo>
                    <a:pt x="5731" y="2720"/>
                  </a:lnTo>
                  <a:lnTo>
                    <a:pt x="5828" y="2817"/>
                  </a:lnTo>
                  <a:lnTo>
                    <a:pt x="5828" y="2817"/>
                  </a:lnTo>
                  <a:lnTo>
                    <a:pt x="5925" y="2817"/>
                  </a:lnTo>
                  <a:lnTo>
                    <a:pt x="5925" y="2817"/>
                  </a:lnTo>
                  <a:lnTo>
                    <a:pt x="6023" y="2720"/>
                  </a:lnTo>
                  <a:lnTo>
                    <a:pt x="6023" y="2526"/>
                  </a:lnTo>
                  <a:lnTo>
                    <a:pt x="6023" y="2526"/>
                  </a:lnTo>
                  <a:lnTo>
                    <a:pt x="5925" y="2040"/>
                  </a:lnTo>
                  <a:lnTo>
                    <a:pt x="5731" y="1554"/>
                  </a:lnTo>
                  <a:lnTo>
                    <a:pt x="5343" y="1166"/>
                  </a:lnTo>
                  <a:lnTo>
                    <a:pt x="5051" y="777"/>
                  </a:lnTo>
                  <a:lnTo>
                    <a:pt x="4566" y="486"/>
                  </a:lnTo>
                  <a:lnTo>
                    <a:pt x="4080" y="194"/>
                  </a:lnTo>
                  <a:lnTo>
                    <a:pt x="3594" y="97"/>
                  </a:lnTo>
                  <a:lnTo>
                    <a:pt x="3012" y="0"/>
                  </a:lnTo>
                  <a:lnTo>
                    <a:pt x="3012" y="0"/>
                  </a:lnTo>
                  <a:lnTo>
                    <a:pt x="2526" y="97"/>
                  </a:lnTo>
                  <a:lnTo>
                    <a:pt x="1943" y="194"/>
                  </a:lnTo>
                  <a:lnTo>
                    <a:pt x="1458" y="486"/>
                  </a:lnTo>
                  <a:lnTo>
                    <a:pt x="1069" y="777"/>
                  </a:lnTo>
                  <a:lnTo>
                    <a:pt x="680" y="1166"/>
                  </a:lnTo>
                  <a:lnTo>
                    <a:pt x="389" y="1554"/>
                  </a:lnTo>
                  <a:lnTo>
                    <a:pt x="98" y="2040"/>
                  </a:lnTo>
                  <a:lnTo>
                    <a:pt x="1" y="2526"/>
                  </a:lnTo>
                  <a:lnTo>
                    <a:pt x="1" y="2526"/>
                  </a:lnTo>
                  <a:lnTo>
                    <a:pt x="1" y="2720"/>
                  </a:lnTo>
                  <a:lnTo>
                    <a:pt x="195" y="2817"/>
                  </a:lnTo>
                  <a:lnTo>
                    <a:pt x="195" y="281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6" name="Google Shape;1176;p90"/>
            <p:cNvSpPr/>
            <p:nvPr/>
          </p:nvSpPr>
          <p:spPr>
            <a:xfrm>
              <a:off x="823273" y="277763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177" name="Google Shape;1177;p90"/>
          <p:cNvGrpSpPr/>
          <p:nvPr/>
        </p:nvGrpSpPr>
        <p:grpSpPr>
          <a:xfrm>
            <a:off x="4749929" y="4819417"/>
            <a:ext cx="625324" cy="585700"/>
            <a:chOff x="6416076" y="1961495"/>
            <a:chExt cx="371480" cy="347941"/>
          </a:xfrm>
        </p:grpSpPr>
        <p:sp>
          <p:nvSpPr>
            <p:cNvPr id="1178" name="Google Shape;1178;p90"/>
            <p:cNvSpPr/>
            <p:nvPr/>
          </p:nvSpPr>
          <p:spPr>
            <a:xfrm>
              <a:off x="6620117" y="2032112"/>
              <a:ext cx="133424" cy="10504"/>
            </a:xfrm>
            <a:custGeom>
              <a:avLst/>
              <a:gdLst/>
              <a:ahLst/>
              <a:cxnLst/>
              <a:rect l="l" t="t" r="r" b="b"/>
              <a:pathLst>
                <a:path w="4954" h="390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79" name="Google Shape;1179;p90"/>
            <p:cNvSpPr/>
            <p:nvPr/>
          </p:nvSpPr>
          <p:spPr>
            <a:xfrm>
              <a:off x="6620117" y="2032112"/>
              <a:ext cx="133424" cy="10504"/>
            </a:xfrm>
            <a:custGeom>
              <a:avLst/>
              <a:gdLst/>
              <a:ahLst/>
              <a:cxnLst/>
              <a:rect l="l" t="t" r="r" b="b"/>
              <a:pathLst>
                <a:path w="4954" h="390" fill="none" extrusionOk="0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292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5"/>
                  </a:lnTo>
                  <a:lnTo>
                    <a:pt x="4954" y="195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0" name="Google Shape;1180;p90"/>
            <p:cNvSpPr/>
            <p:nvPr/>
          </p:nvSpPr>
          <p:spPr>
            <a:xfrm>
              <a:off x="6748288" y="203211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1" name="Google Shape;1181;p90"/>
            <p:cNvSpPr/>
            <p:nvPr/>
          </p:nvSpPr>
          <p:spPr>
            <a:xfrm>
              <a:off x="6620117" y="2058263"/>
              <a:ext cx="133424" cy="13116"/>
            </a:xfrm>
            <a:custGeom>
              <a:avLst/>
              <a:gdLst/>
              <a:ahLst/>
              <a:cxnLst/>
              <a:rect l="l" t="t" r="r" b="b"/>
              <a:pathLst>
                <a:path w="4954" h="487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2" name="Google Shape;1182;p90"/>
            <p:cNvSpPr/>
            <p:nvPr/>
          </p:nvSpPr>
          <p:spPr>
            <a:xfrm>
              <a:off x="6620117" y="2058263"/>
              <a:ext cx="133424" cy="13116"/>
            </a:xfrm>
            <a:custGeom>
              <a:avLst/>
              <a:gdLst/>
              <a:ahLst/>
              <a:cxnLst/>
              <a:rect l="l" t="t" r="r" b="b"/>
              <a:pathLst>
                <a:path w="4954" h="487" fill="none" extrusionOk="0">
                  <a:moveTo>
                    <a:pt x="4759" y="1"/>
                  </a:moveTo>
                  <a:lnTo>
                    <a:pt x="194" y="1"/>
                  </a:ln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194" y="486"/>
                  </a:lnTo>
                  <a:lnTo>
                    <a:pt x="4759" y="486"/>
                  </a:lnTo>
                  <a:lnTo>
                    <a:pt x="4759" y="486"/>
                  </a:lnTo>
                  <a:lnTo>
                    <a:pt x="4954" y="389"/>
                  </a:lnTo>
                  <a:lnTo>
                    <a:pt x="4954" y="292"/>
                  </a:lnTo>
                  <a:lnTo>
                    <a:pt x="4954" y="292"/>
                  </a:lnTo>
                  <a:lnTo>
                    <a:pt x="4954" y="98"/>
                  </a:lnTo>
                  <a:lnTo>
                    <a:pt x="4759" y="1"/>
                  </a:lnTo>
                  <a:lnTo>
                    <a:pt x="4759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3" name="Google Shape;1183;p90"/>
            <p:cNvSpPr/>
            <p:nvPr/>
          </p:nvSpPr>
          <p:spPr>
            <a:xfrm>
              <a:off x="6748288" y="206087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4" name="Google Shape;1184;p90"/>
            <p:cNvSpPr/>
            <p:nvPr/>
          </p:nvSpPr>
          <p:spPr>
            <a:xfrm>
              <a:off x="6620117" y="2087054"/>
              <a:ext cx="133424" cy="10477"/>
            </a:xfrm>
            <a:custGeom>
              <a:avLst/>
              <a:gdLst/>
              <a:ahLst/>
              <a:cxnLst/>
              <a:rect l="l" t="t" r="r" b="b"/>
              <a:pathLst>
                <a:path w="4954" h="389" extrusionOk="0">
                  <a:moveTo>
                    <a:pt x="194" y="0"/>
                  </a:moveTo>
                  <a:lnTo>
                    <a:pt x="0" y="97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5" name="Google Shape;1185;p90"/>
            <p:cNvSpPr/>
            <p:nvPr/>
          </p:nvSpPr>
          <p:spPr>
            <a:xfrm>
              <a:off x="6620117" y="2087054"/>
              <a:ext cx="133424" cy="10477"/>
            </a:xfrm>
            <a:custGeom>
              <a:avLst/>
              <a:gdLst/>
              <a:ahLst/>
              <a:cxnLst/>
              <a:rect l="l" t="t" r="r" b="b"/>
              <a:pathLst>
                <a:path w="4954" h="389" fill="none" extrusionOk="0">
                  <a:moveTo>
                    <a:pt x="4954" y="194"/>
                  </a:moveTo>
                  <a:lnTo>
                    <a:pt x="4954" y="194"/>
                  </a:lnTo>
                  <a:lnTo>
                    <a:pt x="4954" y="97"/>
                  </a:lnTo>
                  <a:lnTo>
                    <a:pt x="4759" y="0"/>
                  </a:lnTo>
                  <a:lnTo>
                    <a:pt x="194" y="0"/>
                  </a:lnTo>
                  <a:lnTo>
                    <a:pt x="194" y="0"/>
                  </a:lnTo>
                  <a:lnTo>
                    <a:pt x="0" y="97"/>
                  </a:lnTo>
                  <a:lnTo>
                    <a:pt x="0" y="194"/>
                  </a:lnTo>
                  <a:lnTo>
                    <a:pt x="0" y="194"/>
                  </a:lnTo>
                  <a:lnTo>
                    <a:pt x="0" y="389"/>
                  </a:lnTo>
                  <a:lnTo>
                    <a:pt x="194" y="389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954" y="389"/>
                  </a:lnTo>
                  <a:lnTo>
                    <a:pt x="4954" y="194"/>
                  </a:lnTo>
                  <a:lnTo>
                    <a:pt x="4954" y="19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6" name="Google Shape;1186;p90"/>
            <p:cNvSpPr/>
            <p:nvPr/>
          </p:nvSpPr>
          <p:spPr>
            <a:xfrm>
              <a:off x="6753513" y="209227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7" name="Google Shape;1187;p90"/>
            <p:cNvSpPr/>
            <p:nvPr/>
          </p:nvSpPr>
          <p:spPr>
            <a:xfrm>
              <a:off x="6620117" y="2115818"/>
              <a:ext cx="70644" cy="10504"/>
            </a:xfrm>
            <a:custGeom>
              <a:avLst/>
              <a:gdLst/>
              <a:ahLst/>
              <a:cxnLst/>
              <a:rect l="l" t="t" r="r" b="b"/>
              <a:pathLst>
                <a:path w="2623" h="390" extrusionOk="0">
                  <a:moveTo>
                    <a:pt x="194" y="1"/>
                  </a:moveTo>
                  <a:lnTo>
                    <a:pt x="0" y="98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8" name="Google Shape;1188;p90"/>
            <p:cNvSpPr/>
            <p:nvPr/>
          </p:nvSpPr>
          <p:spPr>
            <a:xfrm>
              <a:off x="6620117" y="2115818"/>
              <a:ext cx="70644" cy="10504"/>
            </a:xfrm>
            <a:custGeom>
              <a:avLst/>
              <a:gdLst/>
              <a:ahLst/>
              <a:cxnLst/>
              <a:rect l="l" t="t" r="r" b="b"/>
              <a:pathLst>
                <a:path w="2623" h="390" fill="none" extrusionOk="0">
                  <a:moveTo>
                    <a:pt x="194" y="1"/>
                  </a:moveTo>
                  <a:lnTo>
                    <a:pt x="194" y="1"/>
                  </a:lnTo>
                  <a:lnTo>
                    <a:pt x="0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389"/>
                  </a:lnTo>
                  <a:lnTo>
                    <a:pt x="194" y="389"/>
                  </a:lnTo>
                  <a:lnTo>
                    <a:pt x="2428" y="389"/>
                  </a:lnTo>
                  <a:lnTo>
                    <a:pt x="2428" y="389"/>
                  </a:lnTo>
                  <a:lnTo>
                    <a:pt x="2623" y="389"/>
                  </a:lnTo>
                  <a:lnTo>
                    <a:pt x="2623" y="195"/>
                  </a:lnTo>
                  <a:lnTo>
                    <a:pt x="2623" y="195"/>
                  </a:lnTo>
                  <a:lnTo>
                    <a:pt x="2623" y="98"/>
                  </a:lnTo>
                  <a:lnTo>
                    <a:pt x="2428" y="1"/>
                  </a:lnTo>
                  <a:lnTo>
                    <a:pt x="194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89" name="Google Shape;1189;p90"/>
            <p:cNvSpPr/>
            <p:nvPr/>
          </p:nvSpPr>
          <p:spPr>
            <a:xfrm>
              <a:off x="6625341" y="211581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0" name="Google Shape;1190;p90"/>
            <p:cNvSpPr/>
            <p:nvPr/>
          </p:nvSpPr>
          <p:spPr>
            <a:xfrm>
              <a:off x="6416076" y="1961495"/>
              <a:ext cx="371480" cy="347941"/>
            </a:xfrm>
            <a:custGeom>
              <a:avLst/>
              <a:gdLst/>
              <a:ahLst/>
              <a:cxnLst/>
              <a:rect l="l" t="t" r="r" b="b"/>
              <a:pathLst>
                <a:path w="13793" h="12919" extrusionOk="0">
                  <a:moveTo>
                    <a:pt x="13404" y="8644"/>
                  </a:moveTo>
                  <a:lnTo>
                    <a:pt x="13404" y="9227"/>
                  </a:lnTo>
                  <a:lnTo>
                    <a:pt x="13404" y="9421"/>
                  </a:lnTo>
                  <a:lnTo>
                    <a:pt x="13307" y="9616"/>
                  </a:lnTo>
                  <a:lnTo>
                    <a:pt x="13112" y="9713"/>
                  </a:lnTo>
                  <a:lnTo>
                    <a:pt x="12918" y="9810"/>
                  </a:lnTo>
                  <a:lnTo>
                    <a:pt x="971" y="9810"/>
                  </a:lnTo>
                  <a:lnTo>
                    <a:pt x="777" y="9713"/>
                  </a:lnTo>
                  <a:lnTo>
                    <a:pt x="583" y="9616"/>
                  </a:lnTo>
                  <a:lnTo>
                    <a:pt x="486" y="9421"/>
                  </a:lnTo>
                  <a:lnTo>
                    <a:pt x="389" y="9227"/>
                  </a:lnTo>
                  <a:lnTo>
                    <a:pt x="389" y="8644"/>
                  </a:lnTo>
                  <a:close/>
                  <a:moveTo>
                    <a:pt x="7867" y="10199"/>
                  </a:moveTo>
                  <a:lnTo>
                    <a:pt x="8159" y="11267"/>
                  </a:lnTo>
                  <a:lnTo>
                    <a:pt x="5731" y="11267"/>
                  </a:lnTo>
                  <a:lnTo>
                    <a:pt x="5925" y="10199"/>
                  </a:lnTo>
                  <a:close/>
                  <a:moveTo>
                    <a:pt x="8742" y="11655"/>
                  </a:moveTo>
                  <a:lnTo>
                    <a:pt x="9033" y="11753"/>
                  </a:lnTo>
                  <a:lnTo>
                    <a:pt x="9227" y="11850"/>
                  </a:lnTo>
                  <a:lnTo>
                    <a:pt x="9422" y="12141"/>
                  </a:lnTo>
                  <a:lnTo>
                    <a:pt x="9422" y="12335"/>
                  </a:lnTo>
                  <a:lnTo>
                    <a:pt x="9422" y="12530"/>
                  </a:lnTo>
                  <a:lnTo>
                    <a:pt x="4468" y="12530"/>
                  </a:lnTo>
                  <a:lnTo>
                    <a:pt x="4371" y="12335"/>
                  </a:lnTo>
                  <a:lnTo>
                    <a:pt x="4468" y="12141"/>
                  </a:lnTo>
                  <a:lnTo>
                    <a:pt x="4565" y="11850"/>
                  </a:lnTo>
                  <a:lnTo>
                    <a:pt x="4856" y="11753"/>
                  </a:lnTo>
                  <a:lnTo>
                    <a:pt x="5148" y="11655"/>
                  </a:lnTo>
                  <a:close/>
                  <a:moveTo>
                    <a:pt x="971" y="0"/>
                  </a:move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1" name="Google Shape;1191;p90"/>
            <p:cNvSpPr/>
            <p:nvPr/>
          </p:nvSpPr>
          <p:spPr>
            <a:xfrm>
              <a:off x="6416076" y="1961495"/>
              <a:ext cx="371480" cy="347941"/>
            </a:xfrm>
            <a:custGeom>
              <a:avLst/>
              <a:gdLst/>
              <a:ahLst/>
              <a:cxnLst/>
              <a:rect l="l" t="t" r="r" b="b"/>
              <a:pathLst>
                <a:path w="13793" h="12919" fill="none" extrusionOk="0">
                  <a:moveTo>
                    <a:pt x="13598" y="6605"/>
                  </a:moveTo>
                  <a:lnTo>
                    <a:pt x="13598" y="6605"/>
                  </a:lnTo>
                  <a:lnTo>
                    <a:pt x="13792" y="6605"/>
                  </a:lnTo>
                  <a:lnTo>
                    <a:pt x="13792" y="6411"/>
                  </a:lnTo>
                  <a:lnTo>
                    <a:pt x="13792" y="971"/>
                  </a:lnTo>
                  <a:lnTo>
                    <a:pt x="13792" y="971"/>
                  </a:lnTo>
                  <a:lnTo>
                    <a:pt x="13792" y="583"/>
                  </a:lnTo>
                  <a:lnTo>
                    <a:pt x="13598" y="291"/>
                  </a:lnTo>
                  <a:lnTo>
                    <a:pt x="13209" y="97"/>
                  </a:lnTo>
                  <a:lnTo>
                    <a:pt x="12918" y="0"/>
                  </a:lnTo>
                  <a:lnTo>
                    <a:pt x="971" y="0"/>
                  </a:lnTo>
                  <a:lnTo>
                    <a:pt x="971" y="0"/>
                  </a:lnTo>
                  <a:lnTo>
                    <a:pt x="583" y="97"/>
                  </a:lnTo>
                  <a:lnTo>
                    <a:pt x="291" y="291"/>
                  </a:lnTo>
                  <a:lnTo>
                    <a:pt x="97" y="583"/>
                  </a:lnTo>
                  <a:lnTo>
                    <a:pt x="0" y="971"/>
                  </a:lnTo>
                  <a:lnTo>
                    <a:pt x="0" y="9227"/>
                  </a:lnTo>
                  <a:lnTo>
                    <a:pt x="0" y="9227"/>
                  </a:lnTo>
                  <a:lnTo>
                    <a:pt x="97" y="9616"/>
                  </a:lnTo>
                  <a:lnTo>
                    <a:pt x="291" y="9907"/>
                  </a:lnTo>
                  <a:lnTo>
                    <a:pt x="583" y="10101"/>
                  </a:lnTo>
                  <a:lnTo>
                    <a:pt x="971" y="10199"/>
                  </a:lnTo>
                  <a:lnTo>
                    <a:pt x="5536" y="10199"/>
                  </a:lnTo>
                  <a:lnTo>
                    <a:pt x="5342" y="11267"/>
                  </a:lnTo>
                  <a:lnTo>
                    <a:pt x="5051" y="11267"/>
                  </a:lnTo>
                  <a:lnTo>
                    <a:pt x="5051" y="11267"/>
                  </a:lnTo>
                  <a:lnTo>
                    <a:pt x="4662" y="11364"/>
                  </a:lnTo>
                  <a:lnTo>
                    <a:pt x="4274" y="11558"/>
                  </a:lnTo>
                  <a:lnTo>
                    <a:pt x="3982" y="11947"/>
                  </a:lnTo>
                  <a:lnTo>
                    <a:pt x="3982" y="12432"/>
                  </a:lnTo>
                  <a:lnTo>
                    <a:pt x="3982" y="12432"/>
                  </a:lnTo>
                  <a:lnTo>
                    <a:pt x="3982" y="12627"/>
                  </a:lnTo>
                  <a:lnTo>
                    <a:pt x="4079" y="12821"/>
                  </a:lnTo>
                  <a:lnTo>
                    <a:pt x="4274" y="12918"/>
                  </a:lnTo>
                  <a:lnTo>
                    <a:pt x="4565" y="12918"/>
                  </a:lnTo>
                  <a:lnTo>
                    <a:pt x="9324" y="12918"/>
                  </a:lnTo>
                  <a:lnTo>
                    <a:pt x="9324" y="12918"/>
                  </a:lnTo>
                  <a:lnTo>
                    <a:pt x="9519" y="12918"/>
                  </a:lnTo>
                  <a:lnTo>
                    <a:pt x="9713" y="12821"/>
                  </a:lnTo>
                  <a:lnTo>
                    <a:pt x="9810" y="12627"/>
                  </a:lnTo>
                  <a:lnTo>
                    <a:pt x="9907" y="12432"/>
                  </a:lnTo>
                  <a:lnTo>
                    <a:pt x="9907" y="12432"/>
                  </a:lnTo>
                  <a:lnTo>
                    <a:pt x="9810" y="11947"/>
                  </a:lnTo>
                  <a:lnTo>
                    <a:pt x="9616" y="11558"/>
                  </a:lnTo>
                  <a:lnTo>
                    <a:pt x="9227" y="11364"/>
                  </a:lnTo>
                  <a:lnTo>
                    <a:pt x="8742" y="11267"/>
                  </a:lnTo>
                  <a:lnTo>
                    <a:pt x="8547" y="11267"/>
                  </a:lnTo>
                  <a:lnTo>
                    <a:pt x="8353" y="10199"/>
                  </a:lnTo>
                  <a:lnTo>
                    <a:pt x="12918" y="10199"/>
                  </a:lnTo>
                  <a:lnTo>
                    <a:pt x="12918" y="10199"/>
                  </a:lnTo>
                  <a:lnTo>
                    <a:pt x="13209" y="10101"/>
                  </a:lnTo>
                  <a:lnTo>
                    <a:pt x="13598" y="9907"/>
                  </a:lnTo>
                  <a:lnTo>
                    <a:pt x="13792" y="9616"/>
                  </a:lnTo>
                  <a:lnTo>
                    <a:pt x="13792" y="9227"/>
                  </a:lnTo>
                  <a:lnTo>
                    <a:pt x="13792" y="7382"/>
                  </a:lnTo>
                  <a:lnTo>
                    <a:pt x="13792" y="7382"/>
                  </a:lnTo>
                  <a:lnTo>
                    <a:pt x="13792" y="7285"/>
                  </a:lnTo>
                  <a:lnTo>
                    <a:pt x="13598" y="7188"/>
                  </a:lnTo>
                  <a:lnTo>
                    <a:pt x="13598" y="7188"/>
                  </a:lnTo>
                  <a:lnTo>
                    <a:pt x="13501" y="7285"/>
                  </a:lnTo>
                  <a:lnTo>
                    <a:pt x="13404" y="7382"/>
                  </a:lnTo>
                  <a:lnTo>
                    <a:pt x="13404" y="8256"/>
                  </a:lnTo>
                  <a:lnTo>
                    <a:pt x="389" y="8256"/>
                  </a:lnTo>
                  <a:lnTo>
                    <a:pt x="389" y="971"/>
                  </a:lnTo>
                  <a:lnTo>
                    <a:pt x="389" y="971"/>
                  </a:lnTo>
                  <a:lnTo>
                    <a:pt x="486" y="777"/>
                  </a:lnTo>
                  <a:lnTo>
                    <a:pt x="583" y="583"/>
                  </a:lnTo>
                  <a:lnTo>
                    <a:pt x="777" y="486"/>
                  </a:lnTo>
                  <a:lnTo>
                    <a:pt x="971" y="389"/>
                  </a:lnTo>
                  <a:lnTo>
                    <a:pt x="12918" y="389"/>
                  </a:lnTo>
                  <a:lnTo>
                    <a:pt x="12918" y="389"/>
                  </a:lnTo>
                  <a:lnTo>
                    <a:pt x="13112" y="486"/>
                  </a:lnTo>
                  <a:lnTo>
                    <a:pt x="13307" y="583"/>
                  </a:lnTo>
                  <a:lnTo>
                    <a:pt x="13404" y="777"/>
                  </a:lnTo>
                  <a:lnTo>
                    <a:pt x="13404" y="971"/>
                  </a:lnTo>
                  <a:lnTo>
                    <a:pt x="13404" y="6411"/>
                  </a:lnTo>
                  <a:lnTo>
                    <a:pt x="13404" y="6411"/>
                  </a:lnTo>
                  <a:lnTo>
                    <a:pt x="13501" y="6605"/>
                  </a:lnTo>
                  <a:lnTo>
                    <a:pt x="13598" y="6605"/>
                  </a:lnTo>
                  <a:lnTo>
                    <a:pt x="13598" y="660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2" name="Google Shape;1192;p90"/>
            <p:cNvSpPr/>
            <p:nvPr/>
          </p:nvSpPr>
          <p:spPr>
            <a:xfrm>
              <a:off x="6533771" y="2275393"/>
              <a:ext cx="136063" cy="23566"/>
            </a:xfrm>
            <a:custGeom>
              <a:avLst/>
              <a:gdLst/>
              <a:ahLst/>
              <a:cxnLst/>
              <a:rect l="l" t="t" r="r" b="b"/>
              <a:pathLst>
                <a:path w="5052" h="875" fill="none" extrusionOk="0">
                  <a:moveTo>
                    <a:pt x="5052" y="680"/>
                  </a:moveTo>
                  <a:lnTo>
                    <a:pt x="5052" y="680"/>
                  </a:lnTo>
                  <a:lnTo>
                    <a:pt x="5052" y="875"/>
                  </a:lnTo>
                  <a:lnTo>
                    <a:pt x="4857" y="875"/>
                  </a:lnTo>
                  <a:lnTo>
                    <a:pt x="195" y="875"/>
                  </a:lnTo>
                  <a:lnTo>
                    <a:pt x="195" y="875"/>
                  </a:lnTo>
                  <a:lnTo>
                    <a:pt x="98" y="875"/>
                  </a:lnTo>
                  <a:lnTo>
                    <a:pt x="1" y="680"/>
                  </a:lnTo>
                  <a:lnTo>
                    <a:pt x="1" y="680"/>
                  </a:lnTo>
                  <a:lnTo>
                    <a:pt x="98" y="486"/>
                  </a:lnTo>
                  <a:lnTo>
                    <a:pt x="195" y="195"/>
                  </a:lnTo>
                  <a:lnTo>
                    <a:pt x="486" y="98"/>
                  </a:lnTo>
                  <a:lnTo>
                    <a:pt x="778" y="0"/>
                  </a:lnTo>
                  <a:lnTo>
                    <a:pt x="4372" y="0"/>
                  </a:lnTo>
                  <a:lnTo>
                    <a:pt x="4372" y="0"/>
                  </a:lnTo>
                  <a:lnTo>
                    <a:pt x="4663" y="98"/>
                  </a:lnTo>
                  <a:lnTo>
                    <a:pt x="4857" y="195"/>
                  </a:lnTo>
                  <a:lnTo>
                    <a:pt x="5052" y="486"/>
                  </a:lnTo>
                  <a:lnTo>
                    <a:pt x="5052" y="680"/>
                  </a:lnTo>
                  <a:lnTo>
                    <a:pt x="5052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3" name="Google Shape;1193;p90"/>
            <p:cNvSpPr/>
            <p:nvPr/>
          </p:nvSpPr>
          <p:spPr>
            <a:xfrm>
              <a:off x="6570399" y="2236152"/>
              <a:ext cx="65419" cy="28791"/>
            </a:xfrm>
            <a:custGeom>
              <a:avLst/>
              <a:gdLst/>
              <a:ahLst/>
              <a:cxnLst/>
              <a:rect l="l" t="t" r="r" b="b"/>
              <a:pathLst>
                <a:path w="2429" h="1069" fill="none" extrusionOk="0">
                  <a:moveTo>
                    <a:pt x="2429" y="1069"/>
                  </a:moveTo>
                  <a:lnTo>
                    <a:pt x="1" y="1069"/>
                  </a:lnTo>
                  <a:lnTo>
                    <a:pt x="195" y="1"/>
                  </a:lnTo>
                  <a:lnTo>
                    <a:pt x="2137" y="1"/>
                  </a:lnTo>
                  <a:lnTo>
                    <a:pt x="2429" y="106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4" name="Google Shape;1194;p90"/>
            <p:cNvSpPr/>
            <p:nvPr/>
          </p:nvSpPr>
          <p:spPr>
            <a:xfrm>
              <a:off x="6426526" y="2194299"/>
              <a:ext cx="350553" cy="31403"/>
            </a:xfrm>
            <a:custGeom>
              <a:avLst/>
              <a:gdLst/>
              <a:ahLst/>
              <a:cxnLst/>
              <a:rect l="l" t="t" r="r" b="b"/>
              <a:pathLst>
                <a:path w="13016" h="1166" fill="none" extrusionOk="0">
                  <a:moveTo>
                    <a:pt x="13016" y="0"/>
                  </a:moveTo>
                  <a:lnTo>
                    <a:pt x="13016" y="583"/>
                  </a:lnTo>
                  <a:lnTo>
                    <a:pt x="13016" y="583"/>
                  </a:lnTo>
                  <a:lnTo>
                    <a:pt x="13016" y="777"/>
                  </a:lnTo>
                  <a:lnTo>
                    <a:pt x="12919" y="972"/>
                  </a:lnTo>
                  <a:lnTo>
                    <a:pt x="12724" y="1069"/>
                  </a:lnTo>
                  <a:lnTo>
                    <a:pt x="12530" y="1166"/>
                  </a:lnTo>
                  <a:lnTo>
                    <a:pt x="583" y="1166"/>
                  </a:lnTo>
                  <a:lnTo>
                    <a:pt x="583" y="1166"/>
                  </a:lnTo>
                  <a:lnTo>
                    <a:pt x="389" y="1069"/>
                  </a:lnTo>
                  <a:lnTo>
                    <a:pt x="195" y="972"/>
                  </a:lnTo>
                  <a:lnTo>
                    <a:pt x="98" y="777"/>
                  </a:lnTo>
                  <a:lnTo>
                    <a:pt x="1" y="583"/>
                  </a:lnTo>
                  <a:lnTo>
                    <a:pt x="1" y="0"/>
                  </a:lnTo>
                  <a:lnTo>
                    <a:pt x="1301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5" name="Google Shape;1195;p90"/>
            <p:cNvSpPr/>
            <p:nvPr/>
          </p:nvSpPr>
          <p:spPr>
            <a:xfrm>
              <a:off x="6777052" y="219429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6" name="Google Shape;1196;p90"/>
            <p:cNvSpPr/>
            <p:nvPr/>
          </p:nvSpPr>
          <p:spPr>
            <a:xfrm>
              <a:off x="6450065" y="2003348"/>
              <a:ext cx="146513" cy="149125"/>
            </a:xfrm>
            <a:custGeom>
              <a:avLst/>
              <a:gdLst/>
              <a:ahLst/>
              <a:cxnLst/>
              <a:rect l="l" t="t" r="r" b="b"/>
              <a:pathLst>
                <a:path w="5440" h="5537" extrusionOk="0">
                  <a:moveTo>
                    <a:pt x="2138" y="1846"/>
                  </a:moveTo>
                  <a:lnTo>
                    <a:pt x="2332" y="1943"/>
                  </a:lnTo>
                  <a:lnTo>
                    <a:pt x="2526" y="2137"/>
                  </a:lnTo>
                  <a:lnTo>
                    <a:pt x="2526" y="2428"/>
                  </a:lnTo>
                  <a:lnTo>
                    <a:pt x="2235" y="2525"/>
                  </a:lnTo>
                  <a:lnTo>
                    <a:pt x="1846" y="2525"/>
                  </a:lnTo>
                  <a:lnTo>
                    <a:pt x="1555" y="2331"/>
                  </a:lnTo>
                  <a:lnTo>
                    <a:pt x="1361" y="1943"/>
                  </a:lnTo>
                  <a:lnTo>
                    <a:pt x="1943" y="1846"/>
                  </a:lnTo>
                  <a:close/>
                  <a:moveTo>
                    <a:pt x="4080" y="2914"/>
                  </a:moveTo>
                  <a:lnTo>
                    <a:pt x="3886" y="3302"/>
                  </a:lnTo>
                  <a:lnTo>
                    <a:pt x="3594" y="3594"/>
                  </a:lnTo>
                  <a:lnTo>
                    <a:pt x="3303" y="3691"/>
                  </a:lnTo>
                  <a:lnTo>
                    <a:pt x="2915" y="3594"/>
                  </a:lnTo>
                  <a:lnTo>
                    <a:pt x="3012" y="3302"/>
                  </a:lnTo>
                  <a:lnTo>
                    <a:pt x="3109" y="3108"/>
                  </a:lnTo>
                  <a:lnTo>
                    <a:pt x="3303" y="3011"/>
                  </a:lnTo>
                  <a:lnTo>
                    <a:pt x="3497" y="2914"/>
                  </a:lnTo>
                  <a:close/>
                  <a:moveTo>
                    <a:pt x="2720" y="4565"/>
                  </a:moveTo>
                  <a:lnTo>
                    <a:pt x="3109" y="4662"/>
                  </a:lnTo>
                  <a:lnTo>
                    <a:pt x="3497" y="4759"/>
                  </a:lnTo>
                  <a:lnTo>
                    <a:pt x="3886" y="4954"/>
                  </a:lnTo>
                  <a:lnTo>
                    <a:pt x="4177" y="5148"/>
                  </a:lnTo>
                  <a:lnTo>
                    <a:pt x="1263" y="5148"/>
                  </a:lnTo>
                  <a:lnTo>
                    <a:pt x="1555" y="4954"/>
                  </a:lnTo>
                  <a:lnTo>
                    <a:pt x="1943" y="4759"/>
                  </a:lnTo>
                  <a:lnTo>
                    <a:pt x="2332" y="4662"/>
                  </a:lnTo>
                  <a:lnTo>
                    <a:pt x="2720" y="4565"/>
                  </a:lnTo>
                  <a:close/>
                  <a:moveTo>
                    <a:pt x="292" y="0"/>
                  </a:move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7" name="Google Shape;1197;p90"/>
            <p:cNvSpPr/>
            <p:nvPr/>
          </p:nvSpPr>
          <p:spPr>
            <a:xfrm>
              <a:off x="6450065" y="2003348"/>
              <a:ext cx="146513" cy="149125"/>
            </a:xfrm>
            <a:custGeom>
              <a:avLst/>
              <a:gdLst/>
              <a:ahLst/>
              <a:cxnLst/>
              <a:rect l="l" t="t" r="r" b="b"/>
              <a:pathLst>
                <a:path w="5440" h="5537" fill="none" extrusionOk="0">
                  <a:moveTo>
                    <a:pt x="195" y="3011"/>
                  </a:moveTo>
                  <a:lnTo>
                    <a:pt x="195" y="3011"/>
                  </a:lnTo>
                  <a:lnTo>
                    <a:pt x="98" y="3108"/>
                  </a:lnTo>
                  <a:lnTo>
                    <a:pt x="1" y="3205"/>
                  </a:lnTo>
                  <a:lnTo>
                    <a:pt x="1" y="4759"/>
                  </a:lnTo>
                  <a:lnTo>
                    <a:pt x="1" y="4759"/>
                  </a:lnTo>
                  <a:lnTo>
                    <a:pt x="98" y="5051"/>
                  </a:lnTo>
                  <a:lnTo>
                    <a:pt x="292" y="5342"/>
                  </a:lnTo>
                  <a:lnTo>
                    <a:pt x="584" y="5536"/>
                  </a:lnTo>
                  <a:lnTo>
                    <a:pt x="875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566" y="5536"/>
                  </a:lnTo>
                  <a:lnTo>
                    <a:pt x="4954" y="5536"/>
                  </a:lnTo>
                  <a:lnTo>
                    <a:pt x="5149" y="5342"/>
                  </a:lnTo>
                  <a:lnTo>
                    <a:pt x="5343" y="5051"/>
                  </a:lnTo>
                  <a:lnTo>
                    <a:pt x="5440" y="4759"/>
                  </a:lnTo>
                  <a:lnTo>
                    <a:pt x="5440" y="874"/>
                  </a:lnTo>
                  <a:lnTo>
                    <a:pt x="5440" y="874"/>
                  </a:lnTo>
                  <a:lnTo>
                    <a:pt x="5343" y="486"/>
                  </a:lnTo>
                  <a:lnTo>
                    <a:pt x="5149" y="292"/>
                  </a:lnTo>
                  <a:lnTo>
                    <a:pt x="4954" y="97"/>
                  </a:lnTo>
                  <a:lnTo>
                    <a:pt x="4566" y="0"/>
                  </a:lnTo>
                  <a:lnTo>
                    <a:pt x="292" y="0"/>
                  </a:lnTo>
                  <a:lnTo>
                    <a:pt x="292" y="0"/>
                  </a:lnTo>
                  <a:lnTo>
                    <a:pt x="98" y="97"/>
                  </a:lnTo>
                  <a:lnTo>
                    <a:pt x="1" y="194"/>
                  </a:lnTo>
                  <a:lnTo>
                    <a:pt x="1" y="2234"/>
                  </a:lnTo>
                  <a:lnTo>
                    <a:pt x="1" y="2234"/>
                  </a:lnTo>
                  <a:lnTo>
                    <a:pt x="98" y="2331"/>
                  </a:lnTo>
                  <a:lnTo>
                    <a:pt x="98" y="2331"/>
                  </a:lnTo>
                  <a:lnTo>
                    <a:pt x="195" y="2428"/>
                  </a:lnTo>
                  <a:lnTo>
                    <a:pt x="292" y="2428"/>
                  </a:lnTo>
                  <a:lnTo>
                    <a:pt x="389" y="2331"/>
                  </a:lnTo>
                  <a:lnTo>
                    <a:pt x="486" y="2234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486" y="486"/>
                  </a:lnTo>
                  <a:lnTo>
                    <a:pt x="584" y="389"/>
                  </a:lnTo>
                  <a:lnTo>
                    <a:pt x="4566" y="389"/>
                  </a:lnTo>
                  <a:lnTo>
                    <a:pt x="4566" y="389"/>
                  </a:lnTo>
                  <a:lnTo>
                    <a:pt x="4760" y="486"/>
                  </a:lnTo>
                  <a:lnTo>
                    <a:pt x="4857" y="583"/>
                  </a:lnTo>
                  <a:lnTo>
                    <a:pt x="4954" y="680"/>
                  </a:lnTo>
                  <a:lnTo>
                    <a:pt x="5051" y="874"/>
                  </a:lnTo>
                  <a:lnTo>
                    <a:pt x="5051" y="4759"/>
                  </a:lnTo>
                  <a:lnTo>
                    <a:pt x="5051" y="4759"/>
                  </a:lnTo>
                  <a:lnTo>
                    <a:pt x="4954" y="5051"/>
                  </a:lnTo>
                  <a:lnTo>
                    <a:pt x="4663" y="5245"/>
                  </a:lnTo>
                  <a:lnTo>
                    <a:pt x="4663" y="5245"/>
                  </a:lnTo>
                  <a:lnTo>
                    <a:pt x="4372" y="4857"/>
                  </a:lnTo>
                  <a:lnTo>
                    <a:pt x="3886" y="4565"/>
                  </a:lnTo>
                  <a:lnTo>
                    <a:pt x="3497" y="4274"/>
                  </a:lnTo>
                  <a:lnTo>
                    <a:pt x="2915" y="4177"/>
                  </a:lnTo>
                  <a:lnTo>
                    <a:pt x="2915" y="4080"/>
                  </a:lnTo>
                  <a:lnTo>
                    <a:pt x="2915" y="4080"/>
                  </a:lnTo>
                  <a:lnTo>
                    <a:pt x="3206" y="4080"/>
                  </a:lnTo>
                  <a:lnTo>
                    <a:pt x="3497" y="4080"/>
                  </a:lnTo>
                  <a:lnTo>
                    <a:pt x="3789" y="3982"/>
                  </a:lnTo>
                  <a:lnTo>
                    <a:pt x="3983" y="3788"/>
                  </a:lnTo>
                  <a:lnTo>
                    <a:pt x="4274" y="3400"/>
                  </a:lnTo>
                  <a:lnTo>
                    <a:pt x="4469" y="2720"/>
                  </a:lnTo>
                  <a:lnTo>
                    <a:pt x="4469" y="2720"/>
                  </a:lnTo>
                  <a:lnTo>
                    <a:pt x="4469" y="2623"/>
                  </a:lnTo>
                  <a:lnTo>
                    <a:pt x="4469" y="2525"/>
                  </a:lnTo>
                  <a:lnTo>
                    <a:pt x="4469" y="2525"/>
                  </a:lnTo>
                  <a:lnTo>
                    <a:pt x="4274" y="2428"/>
                  </a:lnTo>
                  <a:lnTo>
                    <a:pt x="4177" y="2525"/>
                  </a:lnTo>
                  <a:lnTo>
                    <a:pt x="4177" y="2525"/>
                  </a:lnTo>
                  <a:lnTo>
                    <a:pt x="3886" y="2525"/>
                  </a:lnTo>
                  <a:lnTo>
                    <a:pt x="3497" y="2525"/>
                  </a:lnTo>
                  <a:lnTo>
                    <a:pt x="3206" y="2525"/>
                  </a:lnTo>
                  <a:lnTo>
                    <a:pt x="2915" y="2720"/>
                  </a:lnTo>
                  <a:lnTo>
                    <a:pt x="2915" y="2525"/>
                  </a:lnTo>
                  <a:lnTo>
                    <a:pt x="2915" y="2525"/>
                  </a:lnTo>
                  <a:lnTo>
                    <a:pt x="2915" y="2137"/>
                  </a:lnTo>
                  <a:lnTo>
                    <a:pt x="2720" y="1748"/>
                  </a:lnTo>
                  <a:lnTo>
                    <a:pt x="2332" y="1457"/>
                  </a:lnTo>
                  <a:lnTo>
                    <a:pt x="1846" y="1457"/>
                  </a:lnTo>
                  <a:lnTo>
                    <a:pt x="1846" y="1457"/>
                  </a:lnTo>
                  <a:lnTo>
                    <a:pt x="1361" y="1457"/>
                  </a:lnTo>
                  <a:lnTo>
                    <a:pt x="1166" y="1457"/>
                  </a:lnTo>
                  <a:lnTo>
                    <a:pt x="1166" y="1457"/>
                  </a:lnTo>
                  <a:lnTo>
                    <a:pt x="1069" y="1457"/>
                  </a:lnTo>
                  <a:lnTo>
                    <a:pt x="875" y="1554"/>
                  </a:lnTo>
                  <a:lnTo>
                    <a:pt x="875" y="1554"/>
                  </a:lnTo>
                  <a:lnTo>
                    <a:pt x="875" y="1651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875" y="1748"/>
                  </a:lnTo>
                  <a:lnTo>
                    <a:pt x="1069" y="2137"/>
                  </a:lnTo>
                  <a:lnTo>
                    <a:pt x="1263" y="2525"/>
                  </a:lnTo>
                  <a:lnTo>
                    <a:pt x="1458" y="2720"/>
                  </a:lnTo>
                  <a:lnTo>
                    <a:pt x="1749" y="2914"/>
                  </a:lnTo>
                  <a:lnTo>
                    <a:pt x="1749" y="2914"/>
                  </a:lnTo>
                  <a:lnTo>
                    <a:pt x="2138" y="2914"/>
                  </a:lnTo>
                  <a:lnTo>
                    <a:pt x="2526" y="2817"/>
                  </a:lnTo>
                  <a:lnTo>
                    <a:pt x="2526" y="4177"/>
                  </a:lnTo>
                  <a:lnTo>
                    <a:pt x="2526" y="4177"/>
                  </a:lnTo>
                  <a:lnTo>
                    <a:pt x="2040" y="4274"/>
                  </a:lnTo>
                  <a:lnTo>
                    <a:pt x="1555" y="4468"/>
                  </a:lnTo>
                  <a:lnTo>
                    <a:pt x="1069" y="4759"/>
                  </a:lnTo>
                  <a:lnTo>
                    <a:pt x="778" y="5148"/>
                  </a:lnTo>
                  <a:lnTo>
                    <a:pt x="778" y="5148"/>
                  </a:lnTo>
                  <a:lnTo>
                    <a:pt x="486" y="5051"/>
                  </a:lnTo>
                  <a:lnTo>
                    <a:pt x="486" y="4759"/>
                  </a:lnTo>
                  <a:lnTo>
                    <a:pt x="486" y="3205"/>
                  </a:lnTo>
                  <a:lnTo>
                    <a:pt x="486" y="3205"/>
                  </a:lnTo>
                  <a:lnTo>
                    <a:pt x="389" y="3108"/>
                  </a:lnTo>
                  <a:lnTo>
                    <a:pt x="195" y="3011"/>
                  </a:lnTo>
                  <a:lnTo>
                    <a:pt x="195" y="301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8" name="Google Shape;1198;p90"/>
            <p:cNvSpPr/>
            <p:nvPr/>
          </p:nvSpPr>
          <p:spPr>
            <a:xfrm>
              <a:off x="6528546" y="2081802"/>
              <a:ext cx="31430" cy="20953"/>
            </a:xfrm>
            <a:custGeom>
              <a:avLst/>
              <a:gdLst/>
              <a:ahLst/>
              <a:cxnLst/>
              <a:rect l="l" t="t" r="r" b="b"/>
              <a:pathLst>
                <a:path w="1167" h="778" fill="none" extrusionOk="0">
                  <a:moveTo>
                    <a:pt x="195" y="195"/>
                  </a:moveTo>
                  <a:lnTo>
                    <a:pt x="195" y="195"/>
                  </a:lnTo>
                  <a:lnTo>
                    <a:pt x="389" y="98"/>
                  </a:lnTo>
                  <a:lnTo>
                    <a:pt x="583" y="1"/>
                  </a:lnTo>
                  <a:lnTo>
                    <a:pt x="1166" y="1"/>
                  </a:lnTo>
                  <a:lnTo>
                    <a:pt x="1166" y="1"/>
                  </a:lnTo>
                  <a:lnTo>
                    <a:pt x="972" y="389"/>
                  </a:lnTo>
                  <a:lnTo>
                    <a:pt x="680" y="681"/>
                  </a:lnTo>
                  <a:lnTo>
                    <a:pt x="389" y="778"/>
                  </a:lnTo>
                  <a:lnTo>
                    <a:pt x="1" y="681"/>
                  </a:lnTo>
                  <a:lnTo>
                    <a:pt x="1" y="681"/>
                  </a:lnTo>
                  <a:lnTo>
                    <a:pt x="98" y="389"/>
                  </a:lnTo>
                  <a:lnTo>
                    <a:pt x="195" y="195"/>
                  </a:lnTo>
                  <a:lnTo>
                    <a:pt x="195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199" name="Google Shape;1199;p90"/>
            <p:cNvSpPr/>
            <p:nvPr/>
          </p:nvSpPr>
          <p:spPr>
            <a:xfrm>
              <a:off x="6484080" y="2126295"/>
              <a:ext cx="78508" cy="15702"/>
            </a:xfrm>
            <a:custGeom>
              <a:avLst/>
              <a:gdLst/>
              <a:ahLst/>
              <a:cxnLst/>
              <a:rect l="l" t="t" r="r" b="b"/>
              <a:pathLst>
                <a:path w="2915" h="583" fill="none" extrusionOk="0">
                  <a:moveTo>
                    <a:pt x="1457" y="0"/>
                  </a:moveTo>
                  <a:lnTo>
                    <a:pt x="1457" y="0"/>
                  </a:lnTo>
                  <a:lnTo>
                    <a:pt x="1846" y="97"/>
                  </a:lnTo>
                  <a:lnTo>
                    <a:pt x="2234" y="194"/>
                  </a:lnTo>
                  <a:lnTo>
                    <a:pt x="2623" y="389"/>
                  </a:lnTo>
                  <a:lnTo>
                    <a:pt x="2914" y="583"/>
                  </a:lnTo>
                  <a:lnTo>
                    <a:pt x="0" y="583"/>
                  </a:lnTo>
                  <a:lnTo>
                    <a:pt x="0" y="583"/>
                  </a:lnTo>
                  <a:lnTo>
                    <a:pt x="292" y="389"/>
                  </a:lnTo>
                  <a:lnTo>
                    <a:pt x="680" y="194"/>
                  </a:lnTo>
                  <a:lnTo>
                    <a:pt x="1069" y="97"/>
                  </a:lnTo>
                  <a:lnTo>
                    <a:pt x="1457" y="0"/>
                  </a:lnTo>
                  <a:lnTo>
                    <a:pt x="145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0" name="Google Shape;1200;p90"/>
            <p:cNvSpPr/>
            <p:nvPr/>
          </p:nvSpPr>
          <p:spPr>
            <a:xfrm>
              <a:off x="6486693" y="2053038"/>
              <a:ext cx="31430" cy="18341"/>
            </a:xfrm>
            <a:custGeom>
              <a:avLst/>
              <a:gdLst/>
              <a:ahLst/>
              <a:cxnLst/>
              <a:rect l="l" t="t" r="r" b="b"/>
              <a:pathLst>
                <a:path w="1167" h="681" fill="none" extrusionOk="0">
                  <a:moveTo>
                    <a:pt x="486" y="680"/>
                  </a:moveTo>
                  <a:lnTo>
                    <a:pt x="486" y="680"/>
                  </a:lnTo>
                  <a:lnTo>
                    <a:pt x="195" y="486"/>
                  </a:lnTo>
                  <a:lnTo>
                    <a:pt x="1" y="98"/>
                  </a:lnTo>
                  <a:lnTo>
                    <a:pt x="1" y="98"/>
                  </a:lnTo>
                  <a:lnTo>
                    <a:pt x="583" y="1"/>
                  </a:lnTo>
                  <a:lnTo>
                    <a:pt x="583" y="1"/>
                  </a:lnTo>
                  <a:lnTo>
                    <a:pt x="778" y="1"/>
                  </a:lnTo>
                  <a:lnTo>
                    <a:pt x="972" y="98"/>
                  </a:lnTo>
                  <a:lnTo>
                    <a:pt x="1166" y="292"/>
                  </a:lnTo>
                  <a:lnTo>
                    <a:pt x="1166" y="583"/>
                  </a:lnTo>
                  <a:lnTo>
                    <a:pt x="1166" y="583"/>
                  </a:lnTo>
                  <a:lnTo>
                    <a:pt x="875" y="680"/>
                  </a:lnTo>
                  <a:lnTo>
                    <a:pt x="486" y="680"/>
                  </a:lnTo>
                  <a:lnTo>
                    <a:pt x="486" y="68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1" name="Google Shape;1201;p90"/>
            <p:cNvSpPr/>
            <p:nvPr/>
          </p:nvSpPr>
          <p:spPr>
            <a:xfrm>
              <a:off x="6499782" y="207135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1202" name="Google Shape;1202;p90"/>
          <p:cNvGrpSpPr/>
          <p:nvPr/>
        </p:nvGrpSpPr>
        <p:grpSpPr>
          <a:xfrm>
            <a:off x="6827876" y="3343371"/>
            <a:ext cx="554872" cy="576860"/>
            <a:chOff x="6457929" y="1344148"/>
            <a:chExt cx="329627" cy="342689"/>
          </a:xfrm>
        </p:grpSpPr>
        <p:sp>
          <p:nvSpPr>
            <p:cNvPr id="1203" name="Google Shape;1203;p90"/>
            <p:cNvSpPr/>
            <p:nvPr/>
          </p:nvSpPr>
          <p:spPr>
            <a:xfrm>
              <a:off x="6690734" y="1488021"/>
              <a:ext cx="28791" cy="60167"/>
            </a:xfrm>
            <a:custGeom>
              <a:avLst/>
              <a:gdLst/>
              <a:ahLst/>
              <a:cxnLst/>
              <a:rect l="l" t="t" r="r" b="b"/>
              <a:pathLst>
                <a:path w="1069" h="2234" extrusionOk="0">
                  <a:moveTo>
                    <a:pt x="98" y="0"/>
                  </a:moveTo>
                  <a:lnTo>
                    <a:pt x="1" y="194"/>
                  </a:lnTo>
                  <a:lnTo>
                    <a:pt x="1" y="1360"/>
                  </a:lnTo>
                  <a:lnTo>
                    <a:pt x="98" y="1554"/>
                  </a:lnTo>
                  <a:lnTo>
                    <a:pt x="778" y="2234"/>
                  </a:lnTo>
                  <a:lnTo>
                    <a:pt x="1069" y="2234"/>
                  </a:lnTo>
                  <a:lnTo>
                    <a:pt x="1069" y="2040"/>
                  </a:lnTo>
                  <a:lnTo>
                    <a:pt x="1069" y="1943"/>
                  </a:lnTo>
                  <a:lnTo>
                    <a:pt x="389" y="1360"/>
                  </a:lnTo>
                  <a:lnTo>
                    <a:pt x="389" y="194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4" name="Google Shape;1204;p90"/>
            <p:cNvSpPr/>
            <p:nvPr/>
          </p:nvSpPr>
          <p:spPr>
            <a:xfrm>
              <a:off x="6690734" y="1488021"/>
              <a:ext cx="28791" cy="60167"/>
            </a:xfrm>
            <a:custGeom>
              <a:avLst/>
              <a:gdLst/>
              <a:ahLst/>
              <a:cxnLst/>
              <a:rect l="l" t="t" r="r" b="b"/>
              <a:pathLst>
                <a:path w="1069" h="2234" fill="none" extrusionOk="0">
                  <a:moveTo>
                    <a:pt x="195" y="0"/>
                  </a:moveTo>
                  <a:lnTo>
                    <a:pt x="195" y="0"/>
                  </a:lnTo>
                  <a:lnTo>
                    <a:pt x="98" y="0"/>
                  </a:lnTo>
                  <a:lnTo>
                    <a:pt x="1" y="194"/>
                  </a:lnTo>
                  <a:lnTo>
                    <a:pt x="1" y="1360"/>
                  </a:lnTo>
                  <a:lnTo>
                    <a:pt x="1" y="1360"/>
                  </a:lnTo>
                  <a:lnTo>
                    <a:pt x="98" y="1554"/>
                  </a:lnTo>
                  <a:lnTo>
                    <a:pt x="778" y="2234"/>
                  </a:lnTo>
                  <a:lnTo>
                    <a:pt x="778" y="2234"/>
                  </a:lnTo>
                  <a:lnTo>
                    <a:pt x="875" y="2234"/>
                  </a:lnTo>
                  <a:lnTo>
                    <a:pt x="1069" y="2234"/>
                  </a:lnTo>
                  <a:lnTo>
                    <a:pt x="1069" y="2234"/>
                  </a:lnTo>
                  <a:lnTo>
                    <a:pt x="1069" y="2040"/>
                  </a:lnTo>
                  <a:lnTo>
                    <a:pt x="1069" y="1943"/>
                  </a:lnTo>
                  <a:lnTo>
                    <a:pt x="389" y="1360"/>
                  </a:lnTo>
                  <a:lnTo>
                    <a:pt x="389" y="194"/>
                  </a:lnTo>
                  <a:lnTo>
                    <a:pt x="389" y="194"/>
                  </a:lnTo>
                  <a:lnTo>
                    <a:pt x="389" y="0"/>
                  </a:lnTo>
                  <a:lnTo>
                    <a:pt x="195" y="0"/>
                  </a:lnTo>
                  <a:lnTo>
                    <a:pt x="195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5" name="Google Shape;1205;p90"/>
            <p:cNvSpPr/>
            <p:nvPr/>
          </p:nvSpPr>
          <p:spPr>
            <a:xfrm>
              <a:off x="6698571" y="1485382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6" name="Google Shape;1206;p90"/>
            <p:cNvSpPr/>
            <p:nvPr/>
          </p:nvSpPr>
          <p:spPr>
            <a:xfrm>
              <a:off x="6457929" y="1344148"/>
              <a:ext cx="329627" cy="342689"/>
            </a:xfrm>
            <a:custGeom>
              <a:avLst/>
              <a:gdLst/>
              <a:ahLst/>
              <a:cxnLst/>
              <a:rect l="l" t="t" r="r" b="b"/>
              <a:pathLst>
                <a:path w="12239" h="12724" extrusionOk="0">
                  <a:moveTo>
                    <a:pt x="9519" y="2040"/>
                  </a:moveTo>
                  <a:lnTo>
                    <a:pt x="9810" y="2137"/>
                  </a:lnTo>
                  <a:lnTo>
                    <a:pt x="9907" y="2331"/>
                  </a:lnTo>
                  <a:lnTo>
                    <a:pt x="9810" y="2525"/>
                  </a:lnTo>
                  <a:lnTo>
                    <a:pt x="9616" y="2622"/>
                  </a:lnTo>
                  <a:lnTo>
                    <a:pt x="8256" y="2622"/>
                  </a:lnTo>
                  <a:lnTo>
                    <a:pt x="7965" y="2525"/>
                  </a:lnTo>
                  <a:lnTo>
                    <a:pt x="7965" y="2331"/>
                  </a:lnTo>
                  <a:lnTo>
                    <a:pt x="7965" y="2137"/>
                  </a:lnTo>
                  <a:lnTo>
                    <a:pt x="8256" y="2040"/>
                  </a:lnTo>
                  <a:close/>
                  <a:moveTo>
                    <a:pt x="9227" y="3108"/>
                  </a:moveTo>
                  <a:lnTo>
                    <a:pt x="9227" y="3399"/>
                  </a:lnTo>
                  <a:lnTo>
                    <a:pt x="8645" y="3399"/>
                  </a:lnTo>
                  <a:lnTo>
                    <a:pt x="8645" y="3108"/>
                  </a:lnTo>
                  <a:close/>
                  <a:moveTo>
                    <a:pt x="9519" y="3788"/>
                  </a:moveTo>
                  <a:lnTo>
                    <a:pt x="10101" y="3982"/>
                  </a:lnTo>
                  <a:lnTo>
                    <a:pt x="10587" y="4274"/>
                  </a:lnTo>
                  <a:lnTo>
                    <a:pt x="10976" y="4662"/>
                  </a:lnTo>
                  <a:lnTo>
                    <a:pt x="11364" y="5051"/>
                  </a:lnTo>
                  <a:lnTo>
                    <a:pt x="11655" y="5633"/>
                  </a:lnTo>
                  <a:lnTo>
                    <a:pt x="11850" y="6119"/>
                  </a:lnTo>
                  <a:lnTo>
                    <a:pt x="11850" y="6799"/>
                  </a:lnTo>
                  <a:lnTo>
                    <a:pt x="11850" y="7382"/>
                  </a:lnTo>
                  <a:lnTo>
                    <a:pt x="11655" y="7867"/>
                  </a:lnTo>
                  <a:lnTo>
                    <a:pt x="11364" y="8450"/>
                  </a:lnTo>
                  <a:lnTo>
                    <a:pt x="10976" y="8839"/>
                  </a:lnTo>
                  <a:lnTo>
                    <a:pt x="10587" y="9227"/>
                  </a:lnTo>
                  <a:lnTo>
                    <a:pt x="10101" y="9519"/>
                  </a:lnTo>
                  <a:lnTo>
                    <a:pt x="9519" y="9713"/>
                  </a:lnTo>
                  <a:lnTo>
                    <a:pt x="8256" y="9713"/>
                  </a:lnTo>
                  <a:lnTo>
                    <a:pt x="7770" y="9519"/>
                  </a:lnTo>
                  <a:lnTo>
                    <a:pt x="7188" y="9227"/>
                  </a:lnTo>
                  <a:lnTo>
                    <a:pt x="6799" y="8839"/>
                  </a:lnTo>
                  <a:lnTo>
                    <a:pt x="6411" y="8450"/>
                  </a:lnTo>
                  <a:lnTo>
                    <a:pt x="6119" y="7867"/>
                  </a:lnTo>
                  <a:lnTo>
                    <a:pt x="5925" y="7382"/>
                  </a:lnTo>
                  <a:lnTo>
                    <a:pt x="5925" y="6799"/>
                  </a:lnTo>
                  <a:lnTo>
                    <a:pt x="5925" y="6119"/>
                  </a:lnTo>
                  <a:lnTo>
                    <a:pt x="6119" y="5633"/>
                  </a:lnTo>
                  <a:lnTo>
                    <a:pt x="6411" y="5051"/>
                  </a:lnTo>
                  <a:lnTo>
                    <a:pt x="6799" y="4662"/>
                  </a:lnTo>
                  <a:lnTo>
                    <a:pt x="7188" y="4274"/>
                  </a:lnTo>
                  <a:lnTo>
                    <a:pt x="7770" y="3982"/>
                  </a:lnTo>
                  <a:lnTo>
                    <a:pt x="8256" y="3788"/>
                  </a:lnTo>
                  <a:close/>
                  <a:moveTo>
                    <a:pt x="4759" y="0"/>
                  </a:moveTo>
                  <a:lnTo>
                    <a:pt x="4468" y="97"/>
                  </a:lnTo>
                  <a:lnTo>
                    <a:pt x="4274" y="291"/>
                  </a:lnTo>
                  <a:lnTo>
                    <a:pt x="3885" y="1068"/>
                  </a:lnTo>
                  <a:lnTo>
                    <a:pt x="3400" y="1845"/>
                  </a:lnTo>
                  <a:lnTo>
                    <a:pt x="2234" y="3205"/>
                  </a:lnTo>
                  <a:lnTo>
                    <a:pt x="1457" y="4274"/>
                  </a:lnTo>
                  <a:lnTo>
                    <a:pt x="777" y="5342"/>
                  </a:lnTo>
                  <a:lnTo>
                    <a:pt x="486" y="5925"/>
                  </a:lnTo>
                  <a:lnTo>
                    <a:pt x="194" y="6508"/>
                  </a:lnTo>
                  <a:lnTo>
                    <a:pt x="97" y="7090"/>
                  </a:lnTo>
                  <a:lnTo>
                    <a:pt x="0" y="7673"/>
                  </a:lnTo>
                  <a:lnTo>
                    <a:pt x="0" y="7964"/>
                  </a:lnTo>
                  <a:lnTo>
                    <a:pt x="97" y="8936"/>
                  </a:lnTo>
                  <a:lnTo>
                    <a:pt x="389" y="9810"/>
                  </a:lnTo>
                  <a:lnTo>
                    <a:pt x="777" y="10684"/>
                  </a:lnTo>
                  <a:lnTo>
                    <a:pt x="1360" y="11364"/>
                  </a:lnTo>
                  <a:lnTo>
                    <a:pt x="2040" y="11947"/>
                  </a:lnTo>
                  <a:lnTo>
                    <a:pt x="2914" y="12335"/>
                  </a:lnTo>
                  <a:lnTo>
                    <a:pt x="3788" y="12627"/>
                  </a:lnTo>
                  <a:lnTo>
                    <a:pt x="4759" y="12724"/>
                  </a:lnTo>
                  <a:lnTo>
                    <a:pt x="5245" y="12724"/>
                  </a:lnTo>
                  <a:lnTo>
                    <a:pt x="5828" y="12627"/>
                  </a:lnTo>
                  <a:lnTo>
                    <a:pt x="6313" y="12529"/>
                  </a:lnTo>
                  <a:lnTo>
                    <a:pt x="6799" y="12335"/>
                  </a:lnTo>
                  <a:lnTo>
                    <a:pt x="7285" y="12044"/>
                  </a:lnTo>
                  <a:lnTo>
                    <a:pt x="7673" y="11752"/>
                  </a:lnTo>
                  <a:lnTo>
                    <a:pt x="8062" y="11364"/>
                  </a:lnTo>
                  <a:lnTo>
                    <a:pt x="8450" y="10975"/>
                  </a:lnTo>
                  <a:lnTo>
                    <a:pt x="8450" y="10781"/>
                  </a:lnTo>
                  <a:lnTo>
                    <a:pt x="8450" y="10684"/>
                  </a:lnTo>
                  <a:lnTo>
                    <a:pt x="8159" y="10684"/>
                  </a:lnTo>
                  <a:lnTo>
                    <a:pt x="7382" y="11364"/>
                  </a:lnTo>
                  <a:lnTo>
                    <a:pt x="6605" y="11947"/>
                  </a:lnTo>
                  <a:lnTo>
                    <a:pt x="5731" y="12238"/>
                  </a:lnTo>
                  <a:lnTo>
                    <a:pt x="4759" y="12335"/>
                  </a:lnTo>
                  <a:lnTo>
                    <a:pt x="3885" y="12238"/>
                  </a:lnTo>
                  <a:lnTo>
                    <a:pt x="3011" y="12044"/>
                  </a:lnTo>
                  <a:lnTo>
                    <a:pt x="2331" y="11655"/>
                  </a:lnTo>
                  <a:lnTo>
                    <a:pt x="1651" y="11073"/>
                  </a:lnTo>
                  <a:lnTo>
                    <a:pt x="1166" y="10490"/>
                  </a:lnTo>
                  <a:lnTo>
                    <a:pt x="777" y="9713"/>
                  </a:lnTo>
                  <a:lnTo>
                    <a:pt x="486" y="8936"/>
                  </a:lnTo>
                  <a:lnTo>
                    <a:pt x="389" y="8062"/>
                  </a:lnTo>
                  <a:lnTo>
                    <a:pt x="777" y="8159"/>
                  </a:lnTo>
                  <a:lnTo>
                    <a:pt x="1069" y="8159"/>
                  </a:lnTo>
                  <a:lnTo>
                    <a:pt x="1263" y="8062"/>
                  </a:lnTo>
                  <a:lnTo>
                    <a:pt x="1554" y="7867"/>
                  </a:lnTo>
                  <a:lnTo>
                    <a:pt x="1846" y="7770"/>
                  </a:lnTo>
                  <a:lnTo>
                    <a:pt x="2137" y="7673"/>
                  </a:lnTo>
                  <a:lnTo>
                    <a:pt x="2428" y="7770"/>
                  </a:lnTo>
                  <a:lnTo>
                    <a:pt x="2623" y="7867"/>
                  </a:lnTo>
                  <a:lnTo>
                    <a:pt x="2914" y="8062"/>
                  </a:lnTo>
                  <a:lnTo>
                    <a:pt x="3205" y="8159"/>
                  </a:lnTo>
                  <a:lnTo>
                    <a:pt x="3691" y="8159"/>
                  </a:lnTo>
                  <a:lnTo>
                    <a:pt x="3885" y="8062"/>
                  </a:lnTo>
                  <a:lnTo>
                    <a:pt x="4177" y="7867"/>
                  </a:lnTo>
                  <a:lnTo>
                    <a:pt x="4468" y="7770"/>
                  </a:lnTo>
                  <a:lnTo>
                    <a:pt x="4759" y="7673"/>
                  </a:lnTo>
                  <a:lnTo>
                    <a:pt x="5051" y="7770"/>
                  </a:lnTo>
                  <a:lnTo>
                    <a:pt x="5245" y="7867"/>
                  </a:lnTo>
                  <a:lnTo>
                    <a:pt x="5439" y="8062"/>
                  </a:lnTo>
                  <a:lnTo>
                    <a:pt x="5828" y="8159"/>
                  </a:lnTo>
                  <a:lnTo>
                    <a:pt x="6022" y="8547"/>
                  </a:lnTo>
                  <a:lnTo>
                    <a:pt x="6313" y="8936"/>
                  </a:lnTo>
                  <a:lnTo>
                    <a:pt x="6605" y="9324"/>
                  </a:lnTo>
                  <a:lnTo>
                    <a:pt x="6993" y="9616"/>
                  </a:lnTo>
                  <a:lnTo>
                    <a:pt x="7479" y="9810"/>
                  </a:lnTo>
                  <a:lnTo>
                    <a:pt x="7868" y="10004"/>
                  </a:lnTo>
                  <a:lnTo>
                    <a:pt x="8353" y="10101"/>
                  </a:lnTo>
                  <a:lnTo>
                    <a:pt x="9616" y="10101"/>
                  </a:lnTo>
                  <a:lnTo>
                    <a:pt x="10199" y="9907"/>
                  </a:lnTo>
                  <a:lnTo>
                    <a:pt x="10781" y="9519"/>
                  </a:lnTo>
                  <a:lnTo>
                    <a:pt x="11267" y="9130"/>
                  </a:lnTo>
                  <a:lnTo>
                    <a:pt x="11753" y="8644"/>
                  </a:lnTo>
                  <a:lnTo>
                    <a:pt x="12044" y="8062"/>
                  </a:lnTo>
                  <a:lnTo>
                    <a:pt x="12238" y="7479"/>
                  </a:lnTo>
                  <a:lnTo>
                    <a:pt x="12238" y="6799"/>
                  </a:lnTo>
                  <a:lnTo>
                    <a:pt x="12238" y="6119"/>
                  </a:lnTo>
                  <a:lnTo>
                    <a:pt x="12044" y="5633"/>
                  </a:lnTo>
                  <a:lnTo>
                    <a:pt x="11850" y="5051"/>
                  </a:lnTo>
                  <a:lnTo>
                    <a:pt x="11558" y="4565"/>
                  </a:lnTo>
                  <a:lnTo>
                    <a:pt x="11073" y="4176"/>
                  </a:lnTo>
                  <a:lnTo>
                    <a:pt x="10684" y="3885"/>
                  </a:lnTo>
                  <a:lnTo>
                    <a:pt x="10101" y="3594"/>
                  </a:lnTo>
                  <a:lnTo>
                    <a:pt x="9616" y="3399"/>
                  </a:lnTo>
                  <a:lnTo>
                    <a:pt x="9616" y="3108"/>
                  </a:lnTo>
                  <a:lnTo>
                    <a:pt x="9810" y="3011"/>
                  </a:lnTo>
                  <a:lnTo>
                    <a:pt x="10101" y="2817"/>
                  </a:lnTo>
                  <a:lnTo>
                    <a:pt x="10199" y="2622"/>
                  </a:lnTo>
                  <a:lnTo>
                    <a:pt x="10296" y="2331"/>
                  </a:lnTo>
                  <a:lnTo>
                    <a:pt x="10199" y="2040"/>
                  </a:lnTo>
                  <a:lnTo>
                    <a:pt x="10101" y="1845"/>
                  </a:lnTo>
                  <a:lnTo>
                    <a:pt x="9810" y="1748"/>
                  </a:lnTo>
                  <a:lnTo>
                    <a:pt x="9616" y="1651"/>
                  </a:lnTo>
                  <a:lnTo>
                    <a:pt x="8159" y="1651"/>
                  </a:lnTo>
                  <a:lnTo>
                    <a:pt x="7965" y="1748"/>
                  </a:lnTo>
                  <a:lnTo>
                    <a:pt x="7673" y="1845"/>
                  </a:lnTo>
                  <a:lnTo>
                    <a:pt x="7576" y="2040"/>
                  </a:lnTo>
                  <a:lnTo>
                    <a:pt x="7479" y="2331"/>
                  </a:lnTo>
                  <a:lnTo>
                    <a:pt x="7576" y="2622"/>
                  </a:lnTo>
                  <a:lnTo>
                    <a:pt x="7673" y="2817"/>
                  </a:lnTo>
                  <a:lnTo>
                    <a:pt x="7965" y="3011"/>
                  </a:lnTo>
                  <a:lnTo>
                    <a:pt x="8159" y="3108"/>
                  </a:lnTo>
                  <a:lnTo>
                    <a:pt x="8256" y="3108"/>
                  </a:lnTo>
                  <a:lnTo>
                    <a:pt x="8256" y="3399"/>
                  </a:lnTo>
                  <a:lnTo>
                    <a:pt x="7673" y="3594"/>
                  </a:lnTo>
                  <a:lnTo>
                    <a:pt x="7090" y="3885"/>
                  </a:lnTo>
                  <a:lnTo>
                    <a:pt x="6702" y="4176"/>
                  </a:lnTo>
                  <a:lnTo>
                    <a:pt x="6313" y="4565"/>
                  </a:lnTo>
                  <a:lnTo>
                    <a:pt x="5925" y="5051"/>
                  </a:lnTo>
                  <a:lnTo>
                    <a:pt x="5731" y="5633"/>
                  </a:lnTo>
                  <a:lnTo>
                    <a:pt x="5536" y="6119"/>
                  </a:lnTo>
                  <a:lnTo>
                    <a:pt x="5536" y="6799"/>
                  </a:lnTo>
                  <a:lnTo>
                    <a:pt x="5536" y="7187"/>
                  </a:lnTo>
                  <a:lnTo>
                    <a:pt x="5634" y="7673"/>
                  </a:lnTo>
                  <a:lnTo>
                    <a:pt x="5536" y="7576"/>
                  </a:lnTo>
                  <a:lnTo>
                    <a:pt x="5245" y="7382"/>
                  </a:lnTo>
                  <a:lnTo>
                    <a:pt x="4954" y="7285"/>
                  </a:lnTo>
                  <a:lnTo>
                    <a:pt x="4468" y="7285"/>
                  </a:lnTo>
                  <a:lnTo>
                    <a:pt x="4274" y="7382"/>
                  </a:lnTo>
                  <a:lnTo>
                    <a:pt x="3982" y="7576"/>
                  </a:lnTo>
                  <a:lnTo>
                    <a:pt x="3691" y="7673"/>
                  </a:lnTo>
                  <a:lnTo>
                    <a:pt x="3400" y="7770"/>
                  </a:lnTo>
                  <a:lnTo>
                    <a:pt x="3108" y="7673"/>
                  </a:lnTo>
                  <a:lnTo>
                    <a:pt x="2914" y="7576"/>
                  </a:lnTo>
                  <a:lnTo>
                    <a:pt x="2623" y="7382"/>
                  </a:lnTo>
                  <a:lnTo>
                    <a:pt x="2428" y="7285"/>
                  </a:lnTo>
                  <a:lnTo>
                    <a:pt x="1846" y="7285"/>
                  </a:lnTo>
                  <a:lnTo>
                    <a:pt x="1651" y="7382"/>
                  </a:lnTo>
                  <a:lnTo>
                    <a:pt x="1360" y="7576"/>
                  </a:lnTo>
                  <a:lnTo>
                    <a:pt x="1166" y="7673"/>
                  </a:lnTo>
                  <a:lnTo>
                    <a:pt x="777" y="7770"/>
                  </a:lnTo>
                  <a:lnTo>
                    <a:pt x="583" y="7770"/>
                  </a:lnTo>
                  <a:lnTo>
                    <a:pt x="389" y="7673"/>
                  </a:lnTo>
                  <a:lnTo>
                    <a:pt x="486" y="7090"/>
                  </a:lnTo>
                  <a:lnTo>
                    <a:pt x="680" y="6508"/>
                  </a:lnTo>
                  <a:lnTo>
                    <a:pt x="874" y="6022"/>
                  </a:lnTo>
                  <a:lnTo>
                    <a:pt x="1166" y="5439"/>
                  </a:lnTo>
                  <a:lnTo>
                    <a:pt x="1846" y="4468"/>
                  </a:lnTo>
                  <a:lnTo>
                    <a:pt x="2623" y="3497"/>
                  </a:lnTo>
                  <a:lnTo>
                    <a:pt x="3691" y="2040"/>
                  </a:lnTo>
                  <a:lnTo>
                    <a:pt x="4177" y="1263"/>
                  </a:lnTo>
                  <a:lnTo>
                    <a:pt x="4662" y="486"/>
                  </a:lnTo>
                  <a:lnTo>
                    <a:pt x="4759" y="389"/>
                  </a:lnTo>
                  <a:lnTo>
                    <a:pt x="4759" y="486"/>
                  </a:lnTo>
                  <a:lnTo>
                    <a:pt x="5245" y="1166"/>
                  </a:lnTo>
                  <a:lnTo>
                    <a:pt x="5634" y="1943"/>
                  </a:lnTo>
                  <a:lnTo>
                    <a:pt x="6702" y="3302"/>
                  </a:lnTo>
                  <a:lnTo>
                    <a:pt x="6993" y="3302"/>
                  </a:lnTo>
                  <a:lnTo>
                    <a:pt x="7090" y="3205"/>
                  </a:lnTo>
                  <a:lnTo>
                    <a:pt x="6993" y="3011"/>
                  </a:lnTo>
                  <a:lnTo>
                    <a:pt x="6022" y="1748"/>
                  </a:lnTo>
                  <a:lnTo>
                    <a:pt x="5536" y="971"/>
                  </a:lnTo>
                  <a:lnTo>
                    <a:pt x="5148" y="291"/>
                  </a:lnTo>
                  <a:lnTo>
                    <a:pt x="4954" y="97"/>
                  </a:lnTo>
                  <a:lnTo>
                    <a:pt x="475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7" name="Google Shape;1207;p90"/>
            <p:cNvSpPr/>
            <p:nvPr/>
          </p:nvSpPr>
          <p:spPr>
            <a:xfrm>
              <a:off x="6457929" y="1344148"/>
              <a:ext cx="329627" cy="342689"/>
            </a:xfrm>
            <a:custGeom>
              <a:avLst/>
              <a:gdLst/>
              <a:ahLst/>
              <a:cxnLst/>
              <a:rect l="l" t="t" r="r" b="b"/>
              <a:pathLst>
                <a:path w="12239" h="12724" fill="none" extrusionOk="0">
                  <a:moveTo>
                    <a:pt x="9616" y="3399"/>
                  </a:moveTo>
                  <a:lnTo>
                    <a:pt x="9616" y="3108"/>
                  </a:lnTo>
                  <a:lnTo>
                    <a:pt x="9616" y="3108"/>
                  </a:lnTo>
                  <a:lnTo>
                    <a:pt x="9616" y="3108"/>
                  </a:lnTo>
                  <a:lnTo>
                    <a:pt x="9810" y="3011"/>
                  </a:lnTo>
                  <a:lnTo>
                    <a:pt x="10101" y="2817"/>
                  </a:lnTo>
                  <a:lnTo>
                    <a:pt x="10199" y="2622"/>
                  </a:lnTo>
                  <a:lnTo>
                    <a:pt x="10296" y="2331"/>
                  </a:lnTo>
                  <a:lnTo>
                    <a:pt x="10296" y="2331"/>
                  </a:lnTo>
                  <a:lnTo>
                    <a:pt x="10199" y="2040"/>
                  </a:lnTo>
                  <a:lnTo>
                    <a:pt x="10101" y="1845"/>
                  </a:lnTo>
                  <a:lnTo>
                    <a:pt x="9810" y="1748"/>
                  </a:lnTo>
                  <a:lnTo>
                    <a:pt x="9616" y="1651"/>
                  </a:lnTo>
                  <a:lnTo>
                    <a:pt x="8159" y="1651"/>
                  </a:lnTo>
                  <a:lnTo>
                    <a:pt x="8159" y="1651"/>
                  </a:lnTo>
                  <a:lnTo>
                    <a:pt x="7965" y="1748"/>
                  </a:lnTo>
                  <a:lnTo>
                    <a:pt x="7673" y="1845"/>
                  </a:lnTo>
                  <a:lnTo>
                    <a:pt x="7576" y="2040"/>
                  </a:lnTo>
                  <a:lnTo>
                    <a:pt x="7479" y="2331"/>
                  </a:lnTo>
                  <a:lnTo>
                    <a:pt x="7479" y="2331"/>
                  </a:lnTo>
                  <a:lnTo>
                    <a:pt x="7576" y="2622"/>
                  </a:lnTo>
                  <a:lnTo>
                    <a:pt x="7673" y="2817"/>
                  </a:lnTo>
                  <a:lnTo>
                    <a:pt x="7965" y="3011"/>
                  </a:lnTo>
                  <a:lnTo>
                    <a:pt x="8159" y="3108"/>
                  </a:lnTo>
                  <a:lnTo>
                    <a:pt x="8256" y="3108"/>
                  </a:lnTo>
                  <a:lnTo>
                    <a:pt x="8256" y="3399"/>
                  </a:lnTo>
                  <a:lnTo>
                    <a:pt x="8256" y="3399"/>
                  </a:lnTo>
                  <a:lnTo>
                    <a:pt x="7673" y="3594"/>
                  </a:lnTo>
                  <a:lnTo>
                    <a:pt x="7090" y="3885"/>
                  </a:lnTo>
                  <a:lnTo>
                    <a:pt x="6702" y="4176"/>
                  </a:lnTo>
                  <a:lnTo>
                    <a:pt x="6313" y="4565"/>
                  </a:lnTo>
                  <a:lnTo>
                    <a:pt x="5925" y="5051"/>
                  </a:lnTo>
                  <a:lnTo>
                    <a:pt x="5731" y="5633"/>
                  </a:lnTo>
                  <a:lnTo>
                    <a:pt x="5536" y="6119"/>
                  </a:lnTo>
                  <a:lnTo>
                    <a:pt x="5536" y="6799"/>
                  </a:lnTo>
                  <a:lnTo>
                    <a:pt x="5536" y="6799"/>
                  </a:lnTo>
                  <a:lnTo>
                    <a:pt x="5536" y="7187"/>
                  </a:lnTo>
                  <a:lnTo>
                    <a:pt x="5634" y="7673"/>
                  </a:lnTo>
                  <a:lnTo>
                    <a:pt x="5634" y="7673"/>
                  </a:lnTo>
                  <a:lnTo>
                    <a:pt x="5536" y="7576"/>
                  </a:lnTo>
                  <a:lnTo>
                    <a:pt x="5536" y="7576"/>
                  </a:lnTo>
                  <a:lnTo>
                    <a:pt x="5245" y="7382"/>
                  </a:lnTo>
                  <a:lnTo>
                    <a:pt x="4954" y="7285"/>
                  </a:lnTo>
                  <a:lnTo>
                    <a:pt x="4759" y="7285"/>
                  </a:lnTo>
                  <a:lnTo>
                    <a:pt x="4759" y="7285"/>
                  </a:lnTo>
                  <a:lnTo>
                    <a:pt x="4468" y="7285"/>
                  </a:lnTo>
                  <a:lnTo>
                    <a:pt x="4274" y="7382"/>
                  </a:lnTo>
                  <a:lnTo>
                    <a:pt x="3982" y="7576"/>
                  </a:lnTo>
                  <a:lnTo>
                    <a:pt x="3982" y="7576"/>
                  </a:lnTo>
                  <a:lnTo>
                    <a:pt x="3691" y="7673"/>
                  </a:lnTo>
                  <a:lnTo>
                    <a:pt x="3400" y="7770"/>
                  </a:lnTo>
                  <a:lnTo>
                    <a:pt x="3400" y="7770"/>
                  </a:lnTo>
                  <a:lnTo>
                    <a:pt x="3108" y="7673"/>
                  </a:lnTo>
                  <a:lnTo>
                    <a:pt x="2914" y="7576"/>
                  </a:lnTo>
                  <a:lnTo>
                    <a:pt x="2914" y="7576"/>
                  </a:lnTo>
                  <a:lnTo>
                    <a:pt x="2623" y="7382"/>
                  </a:lnTo>
                  <a:lnTo>
                    <a:pt x="2428" y="7285"/>
                  </a:lnTo>
                  <a:lnTo>
                    <a:pt x="2137" y="7285"/>
                  </a:lnTo>
                  <a:lnTo>
                    <a:pt x="2137" y="7285"/>
                  </a:lnTo>
                  <a:lnTo>
                    <a:pt x="1846" y="7285"/>
                  </a:lnTo>
                  <a:lnTo>
                    <a:pt x="1651" y="7382"/>
                  </a:lnTo>
                  <a:lnTo>
                    <a:pt x="1360" y="7576"/>
                  </a:lnTo>
                  <a:lnTo>
                    <a:pt x="1360" y="7576"/>
                  </a:lnTo>
                  <a:lnTo>
                    <a:pt x="1166" y="7673"/>
                  </a:lnTo>
                  <a:lnTo>
                    <a:pt x="777" y="7770"/>
                  </a:lnTo>
                  <a:lnTo>
                    <a:pt x="777" y="7770"/>
                  </a:lnTo>
                  <a:lnTo>
                    <a:pt x="583" y="7770"/>
                  </a:lnTo>
                  <a:lnTo>
                    <a:pt x="389" y="7673"/>
                  </a:lnTo>
                  <a:lnTo>
                    <a:pt x="389" y="7673"/>
                  </a:lnTo>
                  <a:lnTo>
                    <a:pt x="486" y="7090"/>
                  </a:lnTo>
                  <a:lnTo>
                    <a:pt x="680" y="6508"/>
                  </a:lnTo>
                  <a:lnTo>
                    <a:pt x="874" y="6022"/>
                  </a:lnTo>
                  <a:lnTo>
                    <a:pt x="1166" y="5439"/>
                  </a:lnTo>
                  <a:lnTo>
                    <a:pt x="1846" y="4468"/>
                  </a:lnTo>
                  <a:lnTo>
                    <a:pt x="2623" y="3497"/>
                  </a:lnTo>
                  <a:lnTo>
                    <a:pt x="2623" y="3497"/>
                  </a:lnTo>
                  <a:lnTo>
                    <a:pt x="3691" y="2040"/>
                  </a:lnTo>
                  <a:lnTo>
                    <a:pt x="4177" y="1263"/>
                  </a:lnTo>
                  <a:lnTo>
                    <a:pt x="4662" y="486"/>
                  </a:lnTo>
                  <a:lnTo>
                    <a:pt x="4662" y="486"/>
                  </a:lnTo>
                  <a:lnTo>
                    <a:pt x="4759" y="389"/>
                  </a:lnTo>
                  <a:lnTo>
                    <a:pt x="4759" y="389"/>
                  </a:lnTo>
                  <a:lnTo>
                    <a:pt x="4759" y="486"/>
                  </a:lnTo>
                  <a:lnTo>
                    <a:pt x="4759" y="486"/>
                  </a:lnTo>
                  <a:lnTo>
                    <a:pt x="5245" y="1166"/>
                  </a:lnTo>
                  <a:lnTo>
                    <a:pt x="5634" y="1943"/>
                  </a:lnTo>
                  <a:lnTo>
                    <a:pt x="6702" y="3302"/>
                  </a:lnTo>
                  <a:lnTo>
                    <a:pt x="6702" y="3302"/>
                  </a:lnTo>
                  <a:lnTo>
                    <a:pt x="6799" y="3302"/>
                  </a:lnTo>
                  <a:lnTo>
                    <a:pt x="6993" y="3302"/>
                  </a:lnTo>
                  <a:lnTo>
                    <a:pt x="6993" y="3302"/>
                  </a:lnTo>
                  <a:lnTo>
                    <a:pt x="7090" y="3205"/>
                  </a:lnTo>
                  <a:lnTo>
                    <a:pt x="6993" y="3011"/>
                  </a:lnTo>
                  <a:lnTo>
                    <a:pt x="6993" y="3011"/>
                  </a:lnTo>
                  <a:lnTo>
                    <a:pt x="6022" y="1748"/>
                  </a:lnTo>
                  <a:lnTo>
                    <a:pt x="5536" y="971"/>
                  </a:lnTo>
                  <a:lnTo>
                    <a:pt x="5148" y="291"/>
                  </a:lnTo>
                  <a:lnTo>
                    <a:pt x="5148" y="291"/>
                  </a:lnTo>
                  <a:lnTo>
                    <a:pt x="4954" y="97"/>
                  </a:lnTo>
                  <a:lnTo>
                    <a:pt x="4759" y="0"/>
                  </a:lnTo>
                  <a:lnTo>
                    <a:pt x="4759" y="0"/>
                  </a:lnTo>
                  <a:lnTo>
                    <a:pt x="4468" y="97"/>
                  </a:lnTo>
                  <a:lnTo>
                    <a:pt x="4274" y="291"/>
                  </a:lnTo>
                  <a:lnTo>
                    <a:pt x="4274" y="291"/>
                  </a:lnTo>
                  <a:lnTo>
                    <a:pt x="3885" y="1068"/>
                  </a:lnTo>
                  <a:lnTo>
                    <a:pt x="3400" y="1845"/>
                  </a:lnTo>
                  <a:lnTo>
                    <a:pt x="2234" y="3205"/>
                  </a:lnTo>
                  <a:lnTo>
                    <a:pt x="2234" y="3205"/>
                  </a:lnTo>
                  <a:lnTo>
                    <a:pt x="1457" y="4274"/>
                  </a:lnTo>
                  <a:lnTo>
                    <a:pt x="777" y="5342"/>
                  </a:lnTo>
                  <a:lnTo>
                    <a:pt x="486" y="5925"/>
                  </a:lnTo>
                  <a:lnTo>
                    <a:pt x="194" y="6508"/>
                  </a:lnTo>
                  <a:lnTo>
                    <a:pt x="97" y="7090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673"/>
                  </a:lnTo>
                  <a:lnTo>
                    <a:pt x="0" y="7964"/>
                  </a:lnTo>
                  <a:lnTo>
                    <a:pt x="0" y="7964"/>
                  </a:lnTo>
                  <a:lnTo>
                    <a:pt x="97" y="8936"/>
                  </a:lnTo>
                  <a:lnTo>
                    <a:pt x="389" y="9810"/>
                  </a:lnTo>
                  <a:lnTo>
                    <a:pt x="777" y="10684"/>
                  </a:lnTo>
                  <a:lnTo>
                    <a:pt x="1360" y="11364"/>
                  </a:lnTo>
                  <a:lnTo>
                    <a:pt x="2040" y="11947"/>
                  </a:lnTo>
                  <a:lnTo>
                    <a:pt x="2914" y="12335"/>
                  </a:lnTo>
                  <a:lnTo>
                    <a:pt x="3788" y="12627"/>
                  </a:lnTo>
                  <a:lnTo>
                    <a:pt x="4759" y="12724"/>
                  </a:lnTo>
                  <a:lnTo>
                    <a:pt x="4759" y="12724"/>
                  </a:lnTo>
                  <a:lnTo>
                    <a:pt x="5245" y="12724"/>
                  </a:lnTo>
                  <a:lnTo>
                    <a:pt x="5828" y="12627"/>
                  </a:lnTo>
                  <a:lnTo>
                    <a:pt x="6313" y="12529"/>
                  </a:lnTo>
                  <a:lnTo>
                    <a:pt x="6799" y="12335"/>
                  </a:lnTo>
                  <a:lnTo>
                    <a:pt x="7285" y="12044"/>
                  </a:lnTo>
                  <a:lnTo>
                    <a:pt x="7673" y="11752"/>
                  </a:lnTo>
                  <a:lnTo>
                    <a:pt x="8062" y="11364"/>
                  </a:lnTo>
                  <a:lnTo>
                    <a:pt x="8450" y="10975"/>
                  </a:lnTo>
                  <a:lnTo>
                    <a:pt x="8450" y="10975"/>
                  </a:lnTo>
                  <a:lnTo>
                    <a:pt x="8450" y="10781"/>
                  </a:lnTo>
                  <a:lnTo>
                    <a:pt x="8450" y="10684"/>
                  </a:lnTo>
                  <a:lnTo>
                    <a:pt x="8450" y="10684"/>
                  </a:lnTo>
                  <a:lnTo>
                    <a:pt x="8256" y="10684"/>
                  </a:lnTo>
                  <a:lnTo>
                    <a:pt x="8159" y="10684"/>
                  </a:lnTo>
                  <a:lnTo>
                    <a:pt x="8159" y="10684"/>
                  </a:lnTo>
                  <a:lnTo>
                    <a:pt x="7382" y="11364"/>
                  </a:lnTo>
                  <a:lnTo>
                    <a:pt x="6605" y="11947"/>
                  </a:lnTo>
                  <a:lnTo>
                    <a:pt x="5731" y="12238"/>
                  </a:lnTo>
                  <a:lnTo>
                    <a:pt x="4759" y="12335"/>
                  </a:lnTo>
                  <a:lnTo>
                    <a:pt x="4759" y="12335"/>
                  </a:lnTo>
                  <a:lnTo>
                    <a:pt x="3885" y="12238"/>
                  </a:lnTo>
                  <a:lnTo>
                    <a:pt x="3011" y="12044"/>
                  </a:lnTo>
                  <a:lnTo>
                    <a:pt x="2331" y="11655"/>
                  </a:lnTo>
                  <a:lnTo>
                    <a:pt x="1651" y="11073"/>
                  </a:lnTo>
                  <a:lnTo>
                    <a:pt x="1166" y="10490"/>
                  </a:lnTo>
                  <a:lnTo>
                    <a:pt x="777" y="9713"/>
                  </a:lnTo>
                  <a:lnTo>
                    <a:pt x="486" y="8936"/>
                  </a:lnTo>
                  <a:lnTo>
                    <a:pt x="389" y="8062"/>
                  </a:lnTo>
                  <a:lnTo>
                    <a:pt x="389" y="8062"/>
                  </a:lnTo>
                  <a:lnTo>
                    <a:pt x="777" y="8159"/>
                  </a:lnTo>
                  <a:lnTo>
                    <a:pt x="777" y="8159"/>
                  </a:lnTo>
                  <a:lnTo>
                    <a:pt x="1069" y="8159"/>
                  </a:lnTo>
                  <a:lnTo>
                    <a:pt x="1263" y="8062"/>
                  </a:lnTo>
                  <a:lnTo>
                    <a:pt x="1554" y="7867"/>
                  </a:lnTo>
                  <a:lnTo>
                    <a:pt x="1554" y="7867"/>
                  </a:lnTo>
                  <a:lnTo>
                    <a:pt x="1846" y="7770"/>
                  </a:lnTo>
                  <a:lnTo>
                    <a:pt x="2137" y="7673"/>
                  </a:lnTo>
                  <a:lnTo>
                    <a:pt x="2137" y="7673"/>
                  </a:lnTo>
                  <a:lnTo>
                    <a:pt x="2428" y="7770"/>
                  </a:lnTo>
                  <a:lnTo>
                    <a:pt x="2623" y="7867"/>
                  </a:lnTo>
                  <a:lnTo>
                    <a:pt x="2623" y="7867"/>
                  </a:lnTo>
                  <a:lnTo>
                    <a:pt x="2914" y="8062"/>
                  </a:lnTo>
                  <a:lnTo>
                    <a:pt x="3205" y="8159"/>
                  </a:lnTo>
                  <a:lnTo>
                    <a:pt x="3400" y="8159"/>
                  </a:lnTo>
                  <a:lnTo>
                    <a:pt x="3400" y="8159"/>
                  </a:lnTo>
                  <a:lnTo>
                    <a:pt x="3691" y="8159"/>
                  </a:lnTo>
                  <a:lnTo>
                    <a:pt x="3885" y="8062"/>
                  </a:lnTo>
                  <a:lnTo>
                    <a:pt x="4177" y="7867"/>
                  </a:lnTo>
                  <a:lnTo>
                    <a:pt x="4177" y="7867"/>
                  </a:lnTo>
                  <a:lnTo>
                    <a:pt x="4468" y="7770"/>
                  </a:lnTo>
                  <a:lnTo>
                    <a:pt x="4759" y="7673"/>
                  </a:lnTo>
                  <a:lnTo>
                    <a:pt x="4759" y="7673"/>
                  </a:lnTo>
                  <a:lnTo>
                    <a:pt x="5051" y="7770"/>
                  </a:lnTo>
                  <a:lnTo>
                    <a:pt x="5245" y="7867"/>
                  </a:lnTo>
                  <a:lnTo>
                    <a:pt x="5245" y="7867"/>
                  </a:lnTo>
                  <a:lnTo>
                    <a:pt x="5439" y="8062"/>
                  </a:lnTo>
                  <a:lnTo>
                    <a:pt x="5828" y="8159"/>
                  </a:lnTo>
                  <a:lnTo>
                    <a:pt x="5828" y="8159"/>
                  </a:lnTo>
                  <a:lnTo>
                    <a:pt x="6022" y="8547"/>
                  </a:lnTo>
                  <a:lnTo>
                    <a:pt x="6313" y="8936"/>
                  </a:lnTo>
                  <a:lnTo>
                    <a:pt x="6605" y="9324"/>
                  </a:lnTo>
                  <a:lnTo>
                    <a:pt x="6993" y="9616"/>
                  </a:lnTo>
                  <a:lnTo>
                    <a:pt x="7479" y="9810"/>
                  </a:lnTo>
                  <a:lnTo>
                    <a:pt x="7868" y="10004"/>
                  </a:lnTo>
                  <a:lnTo>
                    <a:pt x="8353" y="10101"/>
                  </a:lnTo>
                  <a:lnTo>
                    <a:pt x="8936" y="10101"/>
                  </a:lnTo>
                  <a:lnTo>
                    <a:pt x="8936" y="10101"/>
                  </a:lnTo>
                  <a:lnTo>
                    <a:pt x="9616" y="10101"/>
                  </a:lnTo>
                  <a:lnTo>
                    <a:pt x="10199" y="9907"/>
                  </a:lnTo>
                  <a:lnTo>
                    <a:pt x="10781" y="9519"/>
                  </a:lnTo>
                  <a:lnTo>
                    <a:pt x="11267" y="9130"/>
                  </a:lnTo>
                  <a:lnTo>
                    <a:pt x="11753" y="8644"/>
                  </a:lnTo>
                  <a:lnTo>
                    <a:pt x="12044" y="8062"/>
                  </a:lnTo>
                  <a:lnTo>
                    <a:pt x="12238" y="7479"/>
                  </a:lnTo>
                  <a:lnTo>
                    <a:pt x="12238" y="6799"/>
                  </a:lnTo>
                  <a:lnTo>
                    <a:pt x="12238" y="6799"/>
                  </a:lnTo>
                  <a:lnTo>
                    <a:pt x="12238" y="6119"/>
                  </a:lnTo>
                  <a:lnTo>
                    <a:pt x="12044" y="5633"/>
                  </a:lnTo>
                  <a:lnTo>
                    <a:pt x="11850" y="5051"/>
                  </a:lnTo>
                  <a:lnTo>
                    <a:pt x="11558" y="4565"/>
                  </a:lnTo>
                  <a:lnTo>
                    <a:pt x="11073" y="4176"/>
                  </a:lnTo>
                  <a:lnTo>
                    <a:pt x="10684" y="3885"/>
                  </a:lnTo>
                  <a:lnTo>
                    <a:pt x="10101" y="3594"/>
                  </a:lnTo>
                  <a:lnTo>
                    <a:pt x="9616" y="3399"/>
                  </a:lnTo>
                  <a:lnTo>
                    <a:pt x="9616" y="339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8" name="Google Shape;1208;p90"/>
            <p:cNvSpPr/>
            <p:nvPr/>
          </p:nvSpPr>
          <p:spPr>
            <a:xfrm>
              <a:off x="6672419" y="1399063"/>
              <a:ext cx="52357" cy="15729"/>
            </a:xfrm>
            <a:custGeom>
              <a:avLst/>
              <a:gdLst/>
              <a:ahLst/>
              <a:cxnLst/>
              <a:rect l="l" t="t" r="r" b="b"/>
              <a:pathLst>
                <a:path w="1944" h="584" fill="none" extrusionOk="0">
                  <a:moveTo>
                    <a:pt x="1" y="292"/>
                  </a:moveTo>
                  <a:lnTo>
                    <a:pt x="1" y="292"/>
                  </a:lnTo>
                  <a:lnTo>
                    <a:pt x="1" y="98"/>
                  </a:lnTo>
                  <a:lnTo>
                    <a:pt x="292" y="1"/>
                  </a:lnTo>
                  <a:lnTo>
                    <a:pt x="1555" y="1"/>
                  </a:lnTo>
                  <a:lnTo>
                    <a:pt x="1555" y="1"/>
                  </a:lnTo>
                  <a:lnTo>
                    <a:pt x="1846" y="98"/>
                  </a:lnTo>
                  <a:lnTo>
                    <a:pt x="1943" y="292"/>
                  </a:lnTo>
                  <a:lnTo>
                    <a:pt x="1943" y="292"/>
                  </a:lnTo>
                  <a:lnTo>
                    <a:pt x="1846" y="486"/>
                  </a:lnTo>
                  <a:lnTo>
                    <a:pt x="1652" y="583"/>
                  </a:lnTo>
                  <a:lnTo>
                    <a:pt x="292" y="583"/>
                  </a:lnTo>
                  <a:lnTo>
                    <a:pt x="292" y="583"/>
                  </a:lnTo>
                  <a:lnTo>
                    <a:pt x="1" y="486"/>
                  </a:lnTo>
                  <a:lnTo>
                    <a:pt x="1" y="292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09" name="Google Shape;1209;p90"/>
            <p:cNvSpPr/>
            <p:nvPr/>
          </p:nvSpPr>
          <p:spPr>
            <a:xfrm>
              <a:off x="6690734" y="1427854"/>
              <a:ext cx="15729" cy="7864"/>
            </a:xfrm>
            <a:custGeom>
              <a:avLst/>
              <a:gdLst/>
              <a:ahLst/>
              <a:cxnLst/>
              <a:rect l="l" t="t" r="r" b="b"/>
              <a:pathLst>
                <a:path w="584" h="292" fill="none" extrusionOk="0">
                  <a:moveTo>
                    <a:pt x="1" y="0"/>
                  </a:moveTo>
                  <a:lnTo>
                    <a:pt x="583" y="0"/>
                  </a:lnTo>
                  <a:lnTo>
                    <a:pt x="583" y="291"/>
                  </a:lnTo>
                  <a:lnTo>
                    <a:pt x="583" y="291"/>
                  </a:lnTo>
                  <a:lnTo>
                    <a:pt x="292" y="291"/>
                  </a:lnTo>
                  <a:lnTo>
                    <a:pt x="292" y="291"/>
                  </a:lnTo>
                  <a:lnTo>
                    <a:pt x="1" y="291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0" name="Google Shape;1210;p90"/>
            <p:cNvSpPr/>
            <p:nvPr/>
          </p:nvSpPr>
          <p:spPr>
            <a:xfrm>
              <a:off x="6617477" y="1446141"/>
              <a:ext cx="159602" cy="159602"/>
            </a:xfrm>
            <a:custGeom>
              <a:avLst/>
              <a:gdLst/>
              <a:ahLst/>
              <a:cxnLst/>
              <a:rect l="l" t="t" r="r" b="b"/>
              <a:pathLst>
                <a:path w="5926" h="5926" fill="none" extrusionOk="0">
                  <a:moveTo>
                    <a:pt x="3012" y="5926"/>
                  </a:moveTo>
                  <a:lnTo>
                    <a:pt x="3012" y="5926"/>
                  </a:lnTo>
                  <a:lnTo>
                    <a:pt x="2332" y="5926"/>
                  </a:lnTo>
                  <a:lnTo>
                    <a:pt x="1846" y="5732"/>
                  </a:lnTo>
                  <a:lnTo>
                    <a:pt x="1264" y="5440"/>
                  </a:lnTo>
                  <a:lnTo>
                    <a:pt x="875" y="5052"/>
                  </a:lnTo>
                  <a:lnTo>
                    <a:pt x="487" y="4663"/>
                  </a:lnTo>
                  <a:lnTo>
                    <a:pt x="195" y="4080"/>
                  </a:lnTo>
                  <a:lnTo>
                    <a:pt x="1" y="3595"/>
                  </a:lnTo>
                  <a:lnTo>
                    <a:pt x="1" y="3012"/>
                  </a:lnTo>
                  <a:lnTo>
                    <a:pt x="1" y="3012"/>
                  </a:lnTo>
                  <a:lnTo>
                    <a:pt x="1" y="2332"/>
                  </a:lnTo>
                  <a:lnTo>
                    <a:pt x="195" y="1846"/>
                  </a:lnTo>
                  <a:lnTo>
                    <a:pt x="487" y="1264"/>
                  </a:lnTo>
                  <a:lnTo>
                    <a:pt x="875" y="875"/>
                  </a:lnTo>
                  <a:lnTo>
                    <a:pt x="1264" y="487"/>
                  </a:lnTo>
                  <a:lnTo>
                    <a:pt x="1846" y="195"/>
                  </a:lnTo>
                  <a:lnTo>
                    <a:pt x="2332" y="1"/>
                  </a:lnTo>
                  <a:lnTo>
                    <a:pt x="3012" y="1"/>
                  </a:lnTo>
                  <a:lnTo>
                    <a:pt x="3012" y="1"/>
                  </a:lnTo>
                  <a:lnTo>
                    <a:pt x="3595" y="1"/>
                  </a:lnTo>
                  <a:lnTo>
                    <a:pt x="4177" y="195"/>
                  </a:lnTo>
                  <a:lnTo>
                    <a:pt x="4663" y="487"/>
                  </a:lnTo>
                  <a:lnTo>
                    <a:pt x="5052" y="875"/>
                  </a:lnTo>
                  <a:lnTo>
                    <a:pt x="5440" y="1264"/>
                  </a:lnTo>
                  <a:lnTo>
                    <a:pt x="5731" y="1846"/>
                  </a:lnTo>
                  <a:lnTo>
                    <a:pt x="5926" y="2332"/>
                  </a:lnTo>
                  <a:lnTo>
                    <a:pt x="5926" y="3012"/>
                  </a:lnTo>
                  <a:lnTo>
                    <a:pt x="5926" y="3012"/>
                  </a:lnTo>
                  <a:lnTo>
                    <a:pt x="5926" y="3595"/>
                  </a:lnTo>
                  <a:lnTo>
                    <a:pt x="5731" y="4080"/>
                  </a:lnTo>
                  <a:lnTo>
                    <a:pt x="5440" y="4663"/>
                  </a:lnTo>
                  <a:lnTo>
                    <a:pt x="5052" y="5052"/>
                  </a:lnTo>
                  <a:lnTo>
                    <a:pt x="4663" y="5440"/>
                  </a:lnTo>
                  <a:lnTo>
                    <a:pt x="4177" y="5732"/>
                  </a:lnTo>
                  <a:lnTo>
                    <a:pt x="3595" y="5926"/>
                  </a:lnTo>
                  <a:lnTo>
                    <a:pt x="3012" y="5926"/>
                  </a:lnTo>
                  <a:lnTo>
                    <a:pt x="3012" y="592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1" name="Google Shape;1211;p90"/>
            <p:cNvSpPr/>
            <p:nvPr/>
          </p:nvSpPr>
          <p:spPr>
            <a:xfrm>
              <a:off x="6698571" y="160571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2" name="Google Shape;1212;p90"/>
            <p:cNvSpPr/>
            <p:nvPr/>
          </p:nvSpPr>
          <p:spPr>
            <a:xfrm>
              <a:off x="6627954" y="1456618"/>
              <a:ext cx="136063" cy="138675"/>
            </a:xfrm>
            <a:custGeom>
              <a:avLst/>
              <a:gdLst/>
              <a:ahLst/>
              <a:cxnLst/>
              <a:rect l="l" t="t" r="r" b="b"/>
              <a:pathLst>
                <a:path w="5052" h="5149" extrusionOk="0">
                  <a:moveTo>
                    <a:pt x="2623" y="0"/>
                  </a:moveTo>
                  <a:lnTo>
                    <a:pt x="2040" y="98"/>
                  </a:lnTo>
                  <a:lnTo>
                    <a:pt x="1555" y="195"/>
                  </a:lnTo>
                  <a:lnTo>
                    <a:pt x="1166" y="486"/>
                  </a:lnTo>
                  <a:lnTo>
                    <a:pt x="777" y="778"/>
                  </a:lnTo>
                  <a:lnTo>
                    <a:pt x="486" y="1166"/>
                  </a:lnTo>
                  <a:lnTo>
                    <a:pt x="195" y="1555"/>
                  </a:lnTo>
                  <a:lnTo>
                    <a:pt x="98" y="2040"/>
                  </a:lnTo>
                  <a:lnTo>
                    <a:pt x="0" y="2623"/>
                  </a:lnTo>
                  <a:lnTo>
                    <a:pt x="98" y="3109"/>
                  </a:lnTo>
                  <a:lnTo>
                    <a:pt x="195" y="3594"/>
                  </a:lnTo>
                  <a:lnTo>
                    <a:pt x="486" y="3983"/>
                  </a:lnTo>
                  <a:lnTo>
                    <a:pt x="777" y="4371"/>
                  </a:lnTo>
                  <a:lnTo>
                    <a:pt x="1166" y="4663"/>
                  </a:lnTo>
                  <a:lnTo>
                    <a:pt x="1555" y="4954"/>
                  </a:lnTo>
                  <a:lnTo>
                    <a:pt x="2040" y="5051"/>
                  </a:lnTo>
                  <a:lnTo>
                    <a:pt x="2623" y="5148"/>
                  </a:lnTo>
                  <a:lnTo>
                    <a:pt x="3011" y="5051"/>
                  </a:lnTo>
                  <a:lnTo>
                    <a:pt x="3497" y="4954"/>
                  </a:lnTo>
                  <a:lnTo>
                    <a:pt x="3886" y="4760"/>
                  </a:lnTo>
                  <a:lnTo>
                    <a:pt x="4177" y="4468"/>
                  </a:lnTo>
                  <a:lnTo>
                    <a:pt x="4565" y="4177"/>
                  </a:lnTo>
                  <a:lnTo>
                    <a:pt x="4760" y="3788"/>
                  </a:lnTo>
                  <a:lnTo>
                    <a:pt x="4954" y="3400"/>
                  </a:lnTo>
                  <a:lnTo>
                    <a:pt x="5051" y="3011"/>
                  </a:lnTo>
                  <a:lnTo>
                    <a:pt x="5051" y="2817"/>
                  </a:lnTo>
                  <a:lnTo>
                    <a:pt x="4954" y="2720"/>
                  </a:lnTo>
                  <a:lnTo>
                    <a:pt x="4760" y="2817"/>
                  </a:lnTo>
                  <a:lnTo>
                    <a:pt x="4663" y="2914"/>
                  </a:lnTo>
                  <a:lnTo>
                    <a:pt x="4565" y="3303"/>
                  </a:lnTo>
                  <a:lnTo>
                    <a:pt x="4468" y="3691"/>
                  </a:lnTo>
                  <a:lnTo>
                    <a:pt x="4177" y="3983"/>
                  </a:lnTo>
                  <a:lnTo>
                    <a:pt x="3983" y="4177"/>
                  </a:lnTo>
                  <a:lnTo>
                    <a:pt x="3691" y="4371"/>
                  </a:lnTo>
                  <a:lnTo>
                    <a:pt x="3303" y="4565"/>
                  </a:lnTo>
                  <a:lnTo>
                    <a:pt x="2914" y="4663"/>
                  </a:lnTo>
                  <a:lnTo>
                    <a:pt x="2137" y="4663"/>
                  </a:lnTo>
                  <a:lnTo>
                    <a:pt x="1749" y="4565"/>
                  </a:lnTo>
                  <a:lnTo>
                    <a:pt x="1360" y="4371"/>
                  </a:lnTo>
                  <a:lnTo>
                    <a:pt x="1069" y="4080"/>
                  </a:lnTo>
                  <a:lnTo>
                    <a:pt x="777" y="3788"/>
                  </a:lnTo>
                  <a:lnTo>
                    <a:pt x="583" y="3400"/>
                  </a:lnTo>
                  <a:lnTo>
                    <a:pt x="486" y="3011"/>
                  </a:lnTo>
                  <a:lnTo>
                    <a:pt x="486" y="2623"/>
                  </a:lnTo>
                  <a:lnTo>
                    <a:pt x="486" y="2137"/>
                  </a:lnTo>
                  <a:lnTo>
                    <a:pt x="583" y="1749"/>
                  </a:lnTo>
                  <a:lnTo>
                    <a:pt x="777" y="1360"/>
                  </a:lnTo>
                  <a:lnTo>
                    <a:pt x="1069" y="1069"/>
                  </a:lnTo>
                  <a:lnTo>
                    <a:pt x="1360" y="778"/>
                  </a:lnTo>
                  <a:lnTo>
                    <a:pt x="1749" y="583"/>
                  </a:lnTo>
                  <a:lnTo>
                    <a:pt x="2137" y="486"/>
                  </a:lnTo>
                  <a:lnTo>
                    <a:pt x="2914" y="486"/>
                  </a:lnTo>
                  <a:lnTo>
                    <a:pt x="3303" y="583"/>
                  </a:lnTo>
                  <a:lnTo>
                    <a:pt x="3886" y="875"/>
                  </a:lnTo>
                  <a:lnTo>
                    <a:pt x="4371" y="1457"/>
                  </a:lnTo>
                  <a:lnTo>
                    <a:pt x="4565" y="1749"/>
                  </a:lnTo>
                  <a:lnTo>
                    <a:pt x="4663" y="2040"/>
                  </a:lnTo>
                  <a:lnTo>
                    <a:pt x="4760" y="2234"/>
                  </a:lnTo>
                  <a:lnTo>
                    <a:pt x="4857" y="2234"/>
                  </a:lnTo>
                  <a:lnTo>
                    <a:pt x="5051" y="2137"/>
                  </a:lnTo>
                  <a:lnTo>
                    <a:pt x="5051" y="1943"/>
                  </a:lnTo>
                  <a:lnTo>
                    <a:pt x="4857" y="1555"/>
                  </a:lnTo>
                  <a:lnTo>
                    <a:pt x="4663" y="1166"/>
                  </a:lnTo>
                  <a:lnTo>
                    <a:pt x="4468" y="875"/>
                  </a:lnTo>
                  <a:lnTo>
                    <a:pt x="4177" y="583"/>
                  </a:lnTo>
                  <a:lnTo>
                    <a:pt x="3788" y="389"/>
                  </a:lnTo>
                  <a:lnTo>
                    <a:pt x="3400" y="195"/>
                  </a:lnTo>
                  <a:lnTo>
                    <a:pt x="3011" y="98"/>
                  </a:lnTo>
                  <a:lnTo>
                    <a:pt x="262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3" name="Google Shape;1213;p90"/>
            <p:cNvSpPr/>
            <p:nvPr/>
          </p:nvSpPr>
          <p:spPr>
            <a:xfrm>
              <a:off x="6627954" y="1456618"/>
              <a:ext cx="136063" cy="138675"/>
            </a:xfrm>
            <a:custGeom>
              <a:avLst/>
              <a:gdLst/>
              <a:ahLst/>
              <a:cxnLst/>
              <a:rect l="l" t="t" r="r" b="b"/>
              <a:pathLst>
                <a:path w="5052" h="5149" fill="none" extrusionOk="0">
                  <a:moveTo>
                    <a:pt x="4954" y="2720"/>
                  </a:moveTo>
                  <a:lnTo>
                    <a:pt x="4954" y="2720"/>
                  </a:lnTo>
                  <a:lnTo>
                    <a:pt x="4760" y="2817"/>
                  </a:lnTo>
                  <a:lnTo>
                    <a:pt x="4663" y="2914"/>
                  </a:lnTo>
                  <a:lnTo>
                    <a:pt x="4663" y="2914"/>
                  </a:lnTo>
                  <a:lnTo>
                    <a:pt x="4565" y="3303"/>
                  </a:lnTo>
                  <a:lnTo>
                    <a:pt x="4468" y="3691"/>
                  </a:lnTo>
                  <a:lnTo>
                    <a:pt x="4177" y="3983"/>
                  </a:lnTo>
                  <a:lnTo>
                    <a:pt x="3983" y="4177"/>
                  </a:lnTo>
                  <a:lnTo>
                    <a:pt x="3691" y="4371"/>
                  </a:lnTo>
                  <a:lnTo>
                    <a:pt x="3303" y="4565"/>
                  </a:lnTo>
                  <a:lnTo>
                    <a:pt x="2914" y="4663"/>
                  </a:lnTo>
                  <a:lnTo>
                    <a:pt x="2623" y="4663"/>
                  </a:lnTo>
                  <a:lnTo>
                    <a:pt x="2623" y="4663"/>
                  </a:lnTo>
                  <a:lnTo>
                    <a:pt x="2137" y="4663"/>
                  </a:lnTo>
                  <a:lnTo>
                    <a:pt x="1749" y="4565"/>
                  </a:lnTo>
                  <a:lnTo>
                    <a:pt x="1360" y="4371"/>
                  </a:lnTo>
                  <a:lnTo>
                    <a:pt x="1069" y="4080"/>
                  </a:lnTo>
                  <a:lnTo>
                    <a:pt x="777" y="3788"/>
                  </a:lnTo>
                  <a:lnTo>
                    <a:pt x="583" y="3400"/>
                  </a:lnTo>
                  <a:lnTo>
                    <a:pt x="486" y="3011"/>
                  </a:lnTo>
                  <a:lnTo>
                    <a:pt x="486" y="2623"/>
                  </a:lnTo>
                  <a:lnTo>
                    <a:pt x="486" y="2623"/>
                  </a:lnTo>
                  <a:lnTo>
                    <a:pt x="486" y="2137"/>
                  </a:lnTo>
                  <a:lnTo>
                    <a:pt x="583" y="1749"/>
                  </a:lnTo>
                  <a:lnTo>
                    <a:pt x="777" y="1360"/>
                  </a:lnTo>
                  <a:lnTo>
                    <a:pt x="1069" y="1069"/>
                  </a:lnTo>
                  <a:lnTo>
                    <a:pt x="1360" y="778"/>
                  </a:lnTo>
                  <a:lnTo>
                    <a:pt x="1749" y="583"/>
                  </a:lnTo>
                  <a:lnTo>
                    <a:pt x="2137" y="486"/>
                  </a:lnTo>
                  <a:lnTo>
                    <a:pt x="2623" y="486"/>
                  </a:lnTo>
                  <a:lnTo>
                    <a:pt x="2623" y="486"/>
                  </a:lnTo>
                  <a:lnTo>
                    <a:pt x="2914" y="486"/>
                  </a:lnTo>
                  <a:lnTo>
                    <a:pt x="3303" y="583"/>
                  </a:lnTo>
                  <a:lnTo>
                    <a:pt x="3886" y="875"/>
                  </a:lnTo>
                  <a:lnTo>
                    <a:pt x="4371" y="1457"/>
                  </a:lnTo>
                  <a:lnTo>
                    <a:pt x="4565" y="1749"/>
                  </a:lnTo>
                  <a:lnTo>
                    <a:pt x="4663" y="2040"/>
                  </a:lnTo>
                  <a:lnTo>
                    <a:pt x="4663" y="2040"/>
                  </a:lnTo>
                  <a:lnTo>
                    <a:pt x="4760" y="2234"/>
                  </a:lnTo>
                  <a:lnTo>
                    <a:pt x="4857" y="2234"/>
                  </a:lnTo>
                  <a:lnTo>
                    <a:pt x="4857" y="2234"/>
                  </a:lnTo>
                  <a:lnTo>
                    <a:pt x="5051" y="2137"/>
                  </a:lnTo>
                  <a:lnTo>
                    <a:pt x="5051" y="1943"/>
                  </a:lnTo>
                  <a:lnTo>
                    <a:pt x="5051" y="1943"/>
                  </a:lnTo>
                  <a:lnTo>
                    <a:pt x="4857" y="1555"/>
                  </a:lnTo>
                  <a:lnTo>
                    <a:pt x="4663" y="1166"/>
                  </a:lnTo>
                  <a:lnTo>
                    <a:pt x="4468" y="875"/>
                  </a:lnTo>
                  <a:lnTo>
                    <a:pt x="4177" y="583"/>
                  </a:lnTo>
                  <a:lnTo>
                    <a:pt x="3788" y="389"/>
                  </a:lnTo>
                  <a:lnTo>
                    <a:pt x="3400" y="195"/>
                  </a:lnTo>
                  <a:lnTo>
                    <a:pt x="3011" y="98"/>
                  </a:lnTo>
                  <a:lnTo>
                    <a:pt x="2623" y="0"/>
                  </a:lnTo>
                  <a:lnTo>
                    <a:pt x="2623" y="0"/>
                  </a:lnTo>
                  <a:lnTo>
                    <a:pt x="2040" y="98"/>
                  </a:lnTo>
                  <a:lnTo>
                    <a:pt x="1555" y="195"/>
                  </a:lnTo>
                  <a:lnTo>
                    <a:pt x="1166" y="486"/>
                  </a:lnTo>
                  <a:lnTo>
                    <a:pt x="777" y="778"/>
                  </a:lnTo>
                  <a:lnTo>
                    <a:pt x="486" y="1166"/>
                  </a:lnTo>
                  <a:lnTo>
                    <a:pt x="195" y="1555"/>
                  </a:lnTo>
                  <a:lnTo>
                    <a:pt x="98" y="2040"/>
                  </a:lnTo>
                  <a:lnTo>
                    <a:pt x="0" y="2623"/>
                  </a:lnTo>
                  <a:lnTo>
                    <a:pt x="0" y="2623"/>
                  </a:lnTo>
                  <a:lnTo>
                    <a:pt x="98" y="3109"/>
                  </a:lnTo>
                  <a:lnTo>
                    <a:pt x="195" y="3594"/>
                  </a:lnTo>
                  <a:lnTo>
                    <a:pt x="486" y="3983"/>
                  </a:lnTo>
                  <a:lnTo>
                    <a:pt x="777" y="4371"/>
                  </a:lnTo>
                  <a:lnTo>
                    <a:pt x="1166" y="4663"/>
                  </a:lnTo>
                  <a:lnTo>
                    <a:pt x="1555" y="4954"/>
                  </a:lnTo>
                  <a:lnTo>
                    <a:pt x="2040" y="5051"/>
                  </a:lnTo>
                  <a:lnTo>
                    <a:pt x="2623" y="5148"/>
                  </a:lnTo>
                  <a:lnTo>
                    <a:pt x="2623" y="5148"/>
                  </a:lnTo>
                  <a:lnTo>
                    <a:pt x="3011" y="5051"/>
                  </a:lnTo>
                  <a:lnTo>
                    <a:pt x="3497" y="4954"/>
                  </a:lnTo>
                  <a:lnTo>
                    <a:pt x="3886" y="4760"/>
                  </a:lnTo>
                  <a:lnTo>
                    <a:pt x="4177" y="4468"/>
                  </a:lnTo>
                  <a:lnTo>
                    <a:pt x="4177" y="4468"/>
                  </a:lnTo>
                  <a:lnTo>
                    <a:pt x="4565" y="4177"/>
                  </a:lnTo>
                  <a:lnTo>
                    <a:pt x="4760" y="3788"/>
                  </a:lnTo>
                  <a:lnTo>
                    <a:pt x="4954" y="3400"/>
                  </a:lnTo>
                  <a:lnTo>
                    <a:pt x="5051" y="3011"/>
                  </a:lnTo>
                  <a:lnTo>
                    <a:pt x="5051" y="3011"/>
                  </a:lnTo>
                  <a:lnTo>
                    <a:pt x="5051" y="2817"/>
                  </a:lnTo>
                  <a:lnTo>
                    <a:pt x="4954" y="2720"/>
                  </a:lnTo>
                  <a:lnTo>
                    <a:pt x="4954" y="272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sp>
          <p:nvSpPr>
            <p:cNvPr id="1214" name="Google Shape;1214;p90"/>
            <p:cNvSpPr/>
            <p:nvPr/>
          </p:nvSpPr>
          <p:spPr>
            <a:xfrm>
              <a:off x="6761351" y="1529874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</p:grpSp>
      <p:grpSp>
        <p:nvGrpSpPr>
          <p:cNvPr id="6" name="Google Shape;11573;p147">
            <a:extLst>
              <a:ext uri="{FF2B5EF4-FFF2-40B4-BE49-F238E27FC236}">
                <a16:creationId xmlns:a16="http://schemas.microsoft.com/office/drawing/2014/main" id="{DF6042DA-6204-80C8-B2D2-BD1FFA50B5E7}"/>
              </a:ext>
            </a:extLst>
          </p:cNvPr>
          <p:cNvGrpSpPr/>
          <p:nvPr/>
        </p:nvGrpSpPr>
        <p:grpSpPr>
          <a:xfrm>
            <a:off x="4726718" y="1816800"/>
            <a:ext cx="679969" cy="680698"/>
            <a:chOff x="4673540" y="3680297"/>
            <a:chExt cx="355434" cy="355815"/>
          </a:xfrm>
          <a:solidFill>
            <a:schemeClr val="accent3"/>
          </a:solidFill>
        </p:grpSpPr>
        <p:sp>
          <p:nvSpPr>
            <p:cNvPr id="7" name="Google Shape;11574;p147">
              <a:extLst>
                <a:ext uri="{FF2B5EF4-FFF2-40B4-BE49-F238E27FC236}">
                  <a16:creationId xmlns:a16="http://schemas.microsoft.com/office/drawing/2014/main" id="{C25F2226-8A99-F56F-5D75-3BB673D37BEA}"/>
                </a:ext>
              </a:extLst>
            </p:cNvPr>
            <p:cNvSpPr/>
            <p:nvPr/>
          </p:nvSpPr>
          <p:spPr>
            <a:xfrm>
              <a:off x="4673540" y="3680297"/>
              <a:ext cx="355434" cy="355815"/>
            </a:xfrm>
            <a:custGeom>
              <a:avLst/>
              <a:gdLst/>
              <a:ahLst/>
              <a:cxnLst/>
              <a:rect l="l" t="t" r="r" b="b"/>
              <a:pathLst>
                <a:path w="11193" h="11205" extrusionOk="0">
                  <a:moveTo>
                    <a:pt x="2012" y="0"/>
                  </a:moveTo>
                  <a:cubicBezTo>
                    <a:pt x="905" y="0"/>
                    <a:pt x="0" y="893"/>
                    <a:pt x="0" y="2013"/>
                  </a:cubicBezTo>
                  <a:lnTo>
                    <a:pt x="0" y="9192"/>
                  </a:lnTo>
                  <a:cubicBezTo>
                    <a:pt x="0" y="10287"/>
                    <a:pt x="893" y="11204"/>
                    <a:pt x="2012" y="11204"/>
                  </a:cubicBezTo>
                  <a:lnTo>
                    <a:pt x="9180" y="11204"/>
                  </a:lnTo>
                  <a:cubicBezTo>
                    <a:pt x="10287" y="11204"/>
                    <a:pt x="11192" y="10311"/>
                    <a:pt x="11192" y="9192"/>
                  </a:cubicBezTo>
                  <a:lnTo>
                    <a:pt x="11192" y="2013"/>
                  </a:lnTo>
                  <a:cubicBezTo>
                    <a:pt x="11180" y="917"/>
                    <a:pt x="10287" y="0"/>
                    <a:pt x="9180" y="0"/>
                  </a:cubicBezTo>
                  <a:lnTo>
                    <a:pt x="8085" y="0"/>
                  </a:lnTo>
                  <a:cubicBezTo>
                    <a:pt x="7989" y="0"/>
                    <a:pt x="7918" y="84"/>
                    <a:pt x="7918" y="167"/>
                  </a:cubicBezTo>
                  <a:cubicBezTo>
                    <a:pt x="7918" y="262"/>
                    <a:pt x="7989" y="334"/>
                    <a:pt x="8085" y="334"/>
                  </a:cubicBezTo>
                  <a:lnTo>
                    <a:pt x="9180" y="334"/>
                  </a:lnTo>
                  <a:cubicBezTo>
                    <a:pt x="10109" y="334"/>
                    <a:pt x="10847" y="1084"/>
                    <a:pt x="10847" y="2001"/>
                  </a:cubicBezTo>
                  <a:lnTo>
                    <a:pt x="10847" y="9180"/>
                  </a:lnTo>
                  <a:cubicBezTo>
                    <a:pt x="10847" y="10097"/>
                    <a:pt x="10109" y="10847"/>
                    <a:pt x="9180" y="10847"/>
                  </a:cubicBezTo>
                  <a:lnTo>
                    <a:pt x="2012" y="10847"/>
                  </a:lnTo>
                  <a:cubicBezTo>
                    <a:pt x="1084" y="10847"/>
                    <a:pt x="345" y="10097"/>
                    <a:pt x="345" y="9180"/>
                  </a:cubicBezTo>
                  <a:lnTo>
                    <a:pt x="345" y="2001"/>
                  </a:lnTo>
                  <a:cubicBezTo>
                    <a:pt x="345" y="1084"/>
                    <a:pt x="1084" y="334"/>
                    <a:pt x="2012" y="334"/>
                  </a:cubicBezTo>
                  <a:lnTo>
                    <a:pt x="7418" y="334"/>
                  </a:lnTo>
                  <a:cubicBezTo>
                    <a:pt x="7501" y="334"/>
                    <a:pt x="7573" y="262"/>
                    <a:pt x="7573" y="167"/>
                  </a:cubicBezTo>
                  <a:cubicBezTo>
                    <a:pt x="7573" y="84"/>
                    <a:pt x="7501" y="0"/>
                    <a:pt x="741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1575;p147">
              <a:extLst>
                <a:ext uri="{FF2B5EF4-FFF2-40B4-BE49-F238E27FC236}">
                  <a16:creationId xmlns:a16="http://schemas.microsoft.com/office/drawing/2014/main" id="{EEA04F6C-97FA-2ADA-65FC-248C1DC52CCF}"/>
                </a:ext>
              </a:extLst>
            </p:cNvPr>
            <p:cNvSpPr/>
            <p:nvPr/>
          </p:nvSpPr>
          <p:spPr>
            <a:xfrm>
              <a:off x="4805864" y="3736630"/>
              <a:ext cx="93042" cy="92661"/>
            </a:xfrm>
            <a:custGeom>
              <a:avLst/>
              <a:gdLst/>
              <a:ahLst/>
              <a:cxnLst/>
              <a:rect l="l" t="t" r="r" b="b"/>
              <a:pathLst>
                <a:path w="2930" h="2918" extrusionOk="0">
                  <a:moveTo>
                    <a:pt x="1477" y="334"/>
                  </a:moveTo>
                  <a:cubicBezTo>
                    <a:pt x="2096" y="334"/>
                    <a:pt x="2608" y="834"/>
                    <a:pt x="2608" y="1465"/>
                  </a:cubicBezTo>
                  <a:cubicBezTo>
                    <a:pt x="2608" y="2084"/>
                    <a:pt x="2096" y="2596"/>
                    <a:pt x="1477" y="2596"/>
                  </a:cubicBezTo>
                  <a:cubicBezTo>
                    <a:pt x="846" y="2596"/>
                    <a:pt x="346" y="2084"/>
                    <a:pt x="346" y="1465"/>
                  </a:cubicBezTo>
                  <a:cubicBezTo>
                    <a:pt x="346" y="834"/>
                    <a:pt x="846" y="334"/>
                    <a:pt x="1477" y="334"/>
                  </a:cubicBezTo>
                  <a:close/>
                  <a:moveTo>
                    <a:pt x="1477" y="0"/>
                  </a:moveTo>
                  <a:cubicBezTo>
                    <a:pt x="667" y="0"/>
                    <a:pt x="12" y="655"/>
                    <a:pt x="12" y="1465"/>
                  </a:cubicBezTo>
                  <a:cubicBezTo>
                    <a:pt x="0" y="2263"/>
                    <a:pt x="655" y="2918"/>
                    <a:pt x="1477" y="2918"/>
                  </a:cubicBezTo>
                  <a:cubicBezTo>
                    <a:pt x="2274" y="2918"/>
                    <a:pt x="2929" y="2263"/>
                    <a:pt x="2929" y="1465"/>
                  </a:cubicBezTo>
                  <a:cubicBezTo>
                    <a:pt x="2929" y="655"/>
                    <a:pt x="2274" y="0"/>
                    <a:pt x="147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11576;p147">
              <a:extLst>
                <a:ext uri="{FF2B5EF4-FFF2-40B4-BE49-F238E27FC236}">
                  <a16:creationId xmlns:a16="http://schemas.microsoft.com/office/drawing/2014/main" id="{C1C1A3A6-7D9C-8BDD-3670-4DB7D133179B}"/>
                </a:ext>
              </a:extLst>
            </p:cNvPr>
            <p:cNvSpPr/>
            <p:nvPr/>
          </p:nvSpPr>
          <p:spPr>
            <a:xfrm>
              <a:off x="4779380" y="3841358"/>
              <a:ext cx="143723" cy="138801"/>
            </a:xfrm>
            <a:custGeom>
              <a:avLst/>
              <a:gdLst/>
              <a:ahLst/>
              <a:cxnLst/>
              <a:rect l="l" t="t" r="r" b="b"/>
              <a:pathLst>
                <a:path w="4526" h="4371" extrusionOk="0">
                  <a:moveTo>
                    <a:pt x="477" y="1"/>
                  </a:moveTo>
                  <a:cubicBezTo>
                    <a:pt x="215" y="1"/>
                    <a:pt x="1" y="203"/>
                    <a:pt x="1" y="477"/>
                  </a:cubicBezTo>
                  <a:lnTo>
                    <a:pt x="1" y="893"/>
                  </a:lnTo>
                  <a:cubicBezTo>
                    <a:pt x="1" y="1155"/>
                    <a:pt x="203" y="1370"/>
                    <a:pt x="477" y="1370"/>
                  </a:cubicBezTo>
                  <a:lnTo>
                    <a:pt x="763" y="1370"/>
                  </a:lnTo>
                  <a:cubicBezTo>
                    <a:pt x="834" y="1370"/>
                    <a:pt x="906" y="1429"/>
                    <a:pt x="906" y="1513"/>
                  </a:cubicBezTo>
                  <a:lnTo>
                    <a:pt x="906" y="2858"/>
                  </a:lnTo>
                  <a:cubicBezTo>
                    <a:pt x="906" y="2929"/>
                    <a:pt x="846" y="3001"/>
                    <a:pt x="763" y="3001"/>
                  </a:cubicBezTo>
                  <a:lnTo>
                    <a:pt x="572" y="3001"/>
                  </a:lnTo>
                  <a:cubicBezTo>
                    <a:pt x="299" y="3001"/>
                    <a:pt x="96" y="3215"/>
                    <a:pt x="96" y="3477"/>
                  </a:cubicBezTo>
                  <a:lnTo>
                    <a:pt x="96" y="3894"/>
                  </a:lnTo>
                  <a:cubicBezTo>
                    <a:pt x="96" y="4168"/>
                    <a:pt x="299" y="4370"/>
                    <a:pt x="572" y="4370"/>
                  </a:cubicBezTo>
                  <a:lnTo>
                    <a:pt x="4049" y="4370"/>
                  </a:lnTo>
                  <a:cubicBezTo>
                    <a:pt x="4311" y="4370"/>
                    <a:pt x="4525" y="4168"/>
                    <a:pt x="4525" y="3894"/>
                  </a:cubicBezTo>
                  <a:lnTo>
                    <a:pt x="4525" y="3477"/>
                  </a:lnTo>
                  <a:cubicBezTo>
                    <a:pt x="4525" y="3215"/>
                    <a:pt x="4311" y="3001"/>
                    <a:pt x="4049" y="3001"/>
                  </a:cubicBezTo>
                  <a:lnTo>
                    <a:pt x="3859" y="3001"/>
                  </a:lnTo>
                  <a:cubicBezTo>
                    <a:pt x="3787" y="3001"/>
                    <a:pt x="3704" y="2941"/>
                    <a:pt x="3704" y="2858"/>
                  </a:cubicBezTo>
                  <a:lnTo>
                    <a:pt x="3704" y="477"/>
                  </a:lnTo>
                  <a:cubicBezTo>
                    <a:pt x="3704" y="203"/>
                    <a:pt x="3501" y="1"/>
                    <a:pt x="3228" y="1"/>
                  </a:cubicBezTo>
                  <a:lnTo>
                    <a:pt x="1442" y="1"/>
                  </a:lnTo>
                  <a:cubicBezTo>
                    <a:pt x="1358" y="1"/>
                    <a:pt x="1287" y="72"/>
                    <a:pt x="1287" y="155"/>
                  </a:cubicBezTo>
                  <a:cubicBezTo>
                    <a:pt x="1287" y="251"/>
                    <a:pt x="1358" y="322"/>
                    <a:pt x="1442" y="322"/>
                  </a:cubicBezTo>
                  <a:lnTo>
                    <a:pt x="3228" y="322"/>
                  </a:lnTo>
                  <a:cubicBezTo>
                    <a:pt x="3311" y="322"/>
                    <a:pt x="3382" y="382"/>
                    <a:pt x="3382" y="477"/>
                  </a:cubicBezTo>
                  <a:lnTo>
                    <a:pt x="3382" y="2858"/>
                  </a:lnTo>
                  <a:cubicBezTo>
                    <a:pt x="3382" y="3120"/>
                    <a:pt x="3585" y="3334"/>
                    <a:pt x="3859" y="3334"/>
                  </a:cubicBezTo>
                  <a:lnTo>
                    <a:pt x="4049" y="3334"/>
                  </a:lnTo>
                  <a:cubicBezTo>
                    <a:pt x="4121" y="3334"/>
                    <a:pt x="4204" y="3394"/>
                    <a:pt x="4204" y="3477"/>
                  </a:cubicBezTo>
                  <a:lnTo>
                    <a:pt x="4204" y="3894"/>
                  </a:lnTo>
                  <a:cubicBezTo>
                    <a:pt x="4204" y="3965"/>
                    <a:pt x="4132" y="4049"/>
                    <a:pt x="4049" y="4049"/>
                  </a:cubicBezTo>
                  <a:lnTo>
                    <a:pt x="572" y="4049"/>
                  </a:lnTo>
                  <a:cubicBezTo>
                    <a:pt x="489" y="4049"/>
                    <a:pt x="418" y="3989"/>
                    <a:pt x="418" y="3894"/>
                  </a:cubicBezTo>
                  <a:lnTo>
                    <a:pt x="418" y="3477"/>
                  </a:lnTo>
                  <a:cubicBezTo>
                    <a:pt x="418" y="3406"/>
                    <a:pt x="477" y="3334"/>
                    <a:pt x="572" y="3334"/>
                  </a:cubicBezTo>
                  <a:lnTo>
                    <a:pt x="763" y="3334"/>
                  </a:lnTo>
                  <a:cubicBezTo>
                    <a:pt x="1025" y="3334"/>
                    <a:pt x="1239" y="3120"/>
                    <a:pt x="1239" y="2858"/>
                  </a:cubicBezTo>
                  <a:lnTo>
                    <a:pt x="1239" y="1513"/>
                  </a:lnTo>
                  <a:cubicBezTo>
                    <a:pt x="1239" y="1251"/>
                    <a:pt x="1025" y="1036"/>
                    <a:pt x="763" y="1036"/>
                  </a:cubicBezTo>
                  <a:lnTo>
                    <a:pt x="477" y="1036"/>
                  </a:lnTo>
                  <a:cubicBezTo>
                    <a:pt x="406" y="1036"/>
                    <a:pt x="334" y="977"/>
                    <a:pt x="334" y="893"/>
                  </a:cubicBezTo>
                  <a:lnTo>
                    <a:pt x="334" y="477"/>
                  </a:lnTo>
                  <a:cubicBezTo>
                    <a:pt x="334" y="393"/>
                    <a:pt x="394" y="322"/>
                    <a:pt x="477" y="322"/>
                  </a:cubicBezTo>
                  <a:lnTo>
                    <a:pt x="787" y="322"/>
                  </a:lnTo>
                  <a:cubicBezTo>
                    <a:pt x="882" y="322"/>
                    <a:pt x="953" y="251"/>
                    <a:pt x="953" y="155"/>
                  </a:cubicBezTo>
                  <a:cubicBezTo>
                    <a:pt x="953" y="72"/>
                    <a:pt x="882" y="1"/>
                    <a:pt x="7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0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10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10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0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1000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1000"/>
                                        <p:tgtEl>
                                          <p:spTgt spid="1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1000"/>
                                        <p:tgtEl>
                                          <p:spTgt spid="10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p7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121900" tIns="121900" rIns="121900" bIns="121900" anchor="t" anchorCtr="0">
            <a:noAutofit/>
          </a:bodyPr>
          <a:lstStyle/>
          <a:p>
            <a:r>
              <a:rPr lang="en"/>
              <a:t>05. </a:t>
            </a:r>
            <a:r>
              <a:rPr lang="en" err="1"/>
              <a:t>Proposta</a:t>
            </a:r>
            <a:r>
              <a:rPr lang="en"/>
              <a:t> de S</a:t>
            </a:r>
            <a:r>
              <a:rPr lang="pt-BR"/>
              <a:t>olução</a:t>
            </a:r>
            <a:r>
              <a:rPr lang="en"/>
              <a:t> para Pequeno e Médio </a:t>
            </a:r>
            <a:r>
              <a:rPr lang="pt-BR"/>
              <a:t>Produtor</a:t>
            </a:r>
          </a:p>
        </p:txBody>
      </p:sp>
      <p:sp>
        <p:nvSpPr>
          <p:cNvPr id="558" name="Google Shape;558;p78"/>
          <p:cNvSpPr txBox="1">
            <a:spLocks noGrp="1"/>
          </p:cNvSpPr>
          <p:nvPr>
            <p:ph type="title" idx="2"/>
          </p:nvPr>
        </p:nvSpPr>
        <p:spPr>
          <a:xfrm>
            <a:off x="7170570" y="3592902"/>
            <a:ext cx="3711174" cy="53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Indicadores</a:t>
            </a:r>
            <a:endParaRPr/>
          </a:p>
        </p:txBody>
      </p:sp>
      <p:sp>
        <p:nvSpPr>
          <p:cNvPr id="559" name="Google Shape;559;p78"/>
          <p:cNvSpPr txBox="1">
            <a:spLocks noGrp="1"/>
          </p:cNvSpPr>
          <p:nvPr>
            <p:ph type="title" idx="3"/>
          </p:nvPr>
        </p:nvSpPr>
        <p:spPr>
          <a:xfrm>
            <a:off x="7170586" y="4129302"/>
            <a:ext cx="4056214" cy="63103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BR" sz="1400"/>
              <a:t>Indicadores com base estatística de safras e custos de produção da região</a:t>
            </a:r>
            <a:r>
              <a:rPr lang="pt-BR"/>
              <a:t>.</a:t>
            </a:r>
          </a:p>
        </p:txBody>
      </p:sp>
      <p:sp>
        <p:nvSpPr>
          <p:cNvPr id="560" name="Google Shape;560;p78"/>
          <p:cNvSpPr txBox="1">
            <a:spLocks noGrp="1"/>
          </p:cNvSpPr>
          <p:nvPr>
            <p:ph type="title" idx="4"/>
          </p:nvPr>
        </p:nvSpPr>
        <p:spPr>
          <a:xfrm>
            <a:off x="7170570" y="5247933"/>
            <a:ext cx="3230800" cy="53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/>
              <a:t>Relatório</a:t>
            </a:r>
            <a:endParaRPr/>
          </a:p>
        </p:txBody>
      </p:sp>
      <p:sp>
        <p:nvSpPr>
          <p:cNvPr id="561" name="Google Shape;561;p78"/>
          <p:cNvSpPr txBox="1">
            <a:spLocks noGrp="1"/>
          </p:cNvSpPr>
          <p:nvPr>
            <p:ph type="title" idx="5"/>
          </p:nvPr>
        </p:nvSpPr>
        <p:spPr>
          <a:xfrm>
            <a:off x="7170586" y="5784333"/>
            <a:ext cx="4221314" cy="591267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pt-BR" sz="1600"/>
              <a:t>Relatório com histórico de safras, análises de solo e custos de produção</a:t>
            </a:r>
          </a:p>
        </p:txBody>
      </p:sp>
      <p:sp>
        <p:nvSpPr>
          <p:cNvPr id="562" name="Google Shape;562;p78"/>
          <p:cNvSpPr/>
          <p:nvPr/>
        </p:nvSpPr>
        <p:spPr>
          <a:xfrm>
            <a:off x="5848470" y="5442333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563" name="Google Shape;563;p78"/>
          <p:cNvSpPr/>
          <p:nvPr/>
        </p:nvSpPr>
        <p:spPr>
          <a:xfrm>
            <a:off x="5848470" y="3787302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pic>
        <p:nvPicPr>
          <p:cNvPr id="564" name="Google Shape;564;p78"/>
          <p:cNvPicPr preferRelativeResize="0"/>
          <p:nvPr/>
        </p:nvPicPr>
        <p:blipFill rotWithShape="1">
          <a:blip r:embed="rId3">
            <a:alphaModFix/>
          </a:blip>
          <a:srcRect l="8922" t="16415" r="8922"/>
          <a:stretch/>
        </p:blipFill>
        <p:spPr>
          <a:xfrm>
            <a:off x="1231917" y="1718933"/>
            <a:ext cx="3866400" cy="5139067"/>
          </a:xfrm>
          <a:prstGeom prst="rect">
            <a:avLst/>
          </a:prstGeom>
          <a:noFill/>
          <a:ln>
            <a:noFill/>
          </a:ln>
        </p:spPr>
      </p:pic>
      <p:sp>
        <p:nvSpPr>
          <p:cNvPr id="565" name="Google Shape;565;p78"/>
          <p:cNvSpPr/>
          <p:nvPr/>
        </p:nvSpPr>
        <p:spPr>
          <a:xfrm rot="10800000">
            <a:off x="3124000" y="1494233"/>
            <a:ext cx="9086400" cy="4660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566" name="Google Shape;566;p78"/>
          <p:cNvSpPr/>
          <p:nvPr/>
        </p:nvSpPr>
        <p:spPr>
          <a:xfrm rot="10800000">
            <a:off x="0" y="6388800"/>
            <a:ext cx="43364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grpSp>
        <p:nvGrpSpPr>
          <p:cNvPr id="567" name="Google Shape;567;p78"/>
          <p:cNvGrpSpPr/>
          <p:nvPr/>
        </p:nvGrpSpPr>
        <p:grpSpPr>
          <a:xfrm>
            <a:off x="6172832" y="4035648"/>
            <a:ext cx="522865" cy="674905"/>
            <a:chOff x="7274092" y="3761205"/>
            <a:chExt cx="287774" cy="371480"/>
          </a:xfrm>
        </p:grpSpPr>
        <p:sp>
          <p:nvSpPr>
            <p:cNvPr id="568" name="Google Shape;568;p78"/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extrusionOk="0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69" name="Google Shape;569;p78"/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fill="none" extrusionOk="0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0" name="Google Shape;570;p78"/>
            <p:cNvSpPr/>
            <p:nvPr/>
          </p:nvSpPr>
          <p:spPr>
            <a:xfrm>
              <a:off x="7363023" y="3771682"/>
              <a:ext cx="91571" cy="26178"/>
            </a:xfrm>
            <a:custGeom>
              <a:avLst/>
              <a:gdLst/>
              <a:ahLst/>
              <a:cxnLst/>
              <a:rect l="l" t="t" r="r" b="b"/>
              <a:pathLst>
                <a:path w="3400" h="972" fill="none" extrusionOk="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1" name="Google Shape;571;p78"/>
            <p:cNvSpPr/>
            <p:nvPr/>
          </p:nvSpPr>
          <p:spPr>
            <a:xfrm>
              <a:off x="7386562" y="3933869"/>
              <a:ext cx="109885" cy="141288"/>
            </a:xfrm>
            <a:custGeom>
              <a:avLst/>
              <a:gdLst/>
              <a:ahLst/>
              <a:cxnLst/>
              <a:rect l="l" t="t" r="r" b="b"/>
              <a:pathLst>
                <a:path w="4080" h="5246" fill="none" extrusionOk="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2" name="Google Shape;572;p78"/>
            <p:cNvSpPr/>
            <p:nvPr/>
          </p:nvSpPr>
          <p:spPr>
            <a:xfrm>
              <a:off x="7386562" y="3829237"/>
              <a:ext cx="41880" cy="15702"/>
            </a:xfrm>
            <a:custGeom>
              <a:avLst/>
              <a:gdLst/>
              <a:ahLst/>
              <a:cxnLst/>
              <a:rect l="l" t="t" r="r" b="b"/>
              <a:pathLst>
                <a:path w="1555" h="583" fill="none" extrusionOk="0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3" name="Google Shape;573;p78"/>
            <p:cNvSpPr/>
            <p:nvPr/>
          </p:nvSpPr>
          <p:spPr>
            <a:xfrm>
              <a:off x="7334232" y="3847551"/>
              <a:ext cx="20953" cy="23566"/>
            </a:xfrm>
            <a:custGeom>
              <a:avLst/>
              <a:gdLst/>
              <a:ahLst/>
              <a:cxnLst/>
              <a:rect l="l" t="t" r="r" b="b"/>
              <a:pathLst>
                <a:path w="778" h="875" fill="none" extrusionOk="0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4" name="Google Shape;574;p78"/>
            <p:cNvSpPr/>
            <p:nvPr/>
          </p:nvSpPr>
          <p:spPr>
            <a:xfrm>
              <a:off x="7287154" y="3837074"/>
              <a:ext cx="209292" cy="285161"/>
            </a:xfrm>
            <a:custGeom>
              <a:avLst/>
              <a:gdLst/>
              <a:ahLst/>
              <a:cxnLst/>
              <a:rect l="l" t="t" r="r" b="b"/>
              <a:pathLst>
                <a:path w="7771" h="10588" fill="none" extrusionOk="0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5" name="Google Shape;575;p78"/>
            <p:cNvSpPr/>
            <p:nvPr/>
          </p:nvSpPr>
          <p:spPr>
            <a:xfrm>
              <a:off x="7344709" y="41222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576" name="Google Shape;576;p78"/>
          <p:cNvGrpSpPr/>
          <p:nvPr/>
        </p:nvGrpSpPr>
        <p:grpSpPr>
          <a:xfrm>
            <a:off x="6096755" y="5693058"/>
            <a:ext cx="675003" cy="670159"/>
            <a:chOff x="7232211" y="2547438"/>
            <a:chExt cx="371507" cy="368868"/>
          </a:xfrm>
        </p:grpSpPr>
        <p:sp>
          <p:nvSpPr>
            <p:cNvPr id="577" name="Google Shape;577;p78"/>
            <p:cNvSpPr/>
            <p:nvPr/>
          </p:nvSpPr>
          <p:spPr>
            <a:xfrm>
              <a:off x="7548749" y="2547438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extrusionOk="0">
                  <a:moveTo>
                    <a:pt x="292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8" name="Google Shape;578;p78"/>
            <p:cNvSpPr/>
            <p:nvPr/>
          </p:nvSpPr>
          <p:spPr>
            <a:xfrm>
              <a:off x="7548749" y="2547438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fill="none" extrusionOk="0">
                  <a:moveTo>
                    <a:pt x="195" y="583"/>
                  </a:moveTo>
                  <a:lnTo>
                    <a:pt x="195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195" y="5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9" name="Google Shape;579;p78"/>
            <p:cNvSpPr/>
            <p:nvPr/>
          </p:nvSpPr>
          <p:spPr>
            <a:xfrm>
              <a:off x="7553974" y="256314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0" name="Google Shape;580;p78"/>
            <p:cNvSpPr/>
            <p:nvPr/>
          </p:nvSpPr>
          <p:spPr>
            <a:xfrm>
              <a:off x="7548749" y="2631144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extrusionOk="0">
                  <a:moveTo>
                    <a:pt x="98" y="1"/>
                  </a:moveTo>
                  <a:lnTo>
                    <a:pt x="0" y="195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1" name="Google Shape;581;p78"/>
            <p:cNvSpPr/>
            <p:nvPr/>
          </p:nvSpPr>
          <p:spPr>
            <a:xfrm>
              <a:off x="7548749" y="2631144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fill="none" extrusionOk="0">
                  <a:moveTo>
                    <a:pt x="0" y="195"/>
                  </a:moveTo>
                  <a:lnTo>
                    <a:pt x="0" y="389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1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2" name="Google Shape;582;p78"/>
            <p:cNvSpPr/>
            <p:nvPr/>
          </p:nvSpPr>
          <p:spPr>
            <a:xfrm>
              <a:off x="7548749" y="263639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3" name="Google Shape;583;p78"/>
            <p:cNvSpPr/>
            <p:nvPr/>
          </p:nvSpPr>
          <p:spPr>
            <a:xfrm>
              <a:off x="7577513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292" y="0"/>
                  </a:moveTo>
                  <a:lnTo>
                    <a:pt x="195" y="97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4" name="Google Shape;584;p78"/>
            <p:cNvSpPr/>
            <p:nvPr/>
          </p:nvSpPr>
          <p:spPr>
            <a:xfrm>
              <a:off x="7577513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292" y="486"/>
                  </a:moveTo>
                  <a:lnTo>
                    <a:pt x="487" y="389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292" y="0"/>
                  </a:lnTo>
                  <a:lnTo>
                    <a:pt x="195" y="97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292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5" name="Google Shape;585;p78"/>
            <p:cNvSpPr/>
            <p:nvPr/>
          </p:nvSpPr>
          <p:spPr>
            <a:xfrm>
              <a:off x="7585377" y="257359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6" name="Google Shape;586;p78"/>
            <p:cNvSpPr/>
            <p:nvPr/>
          </p:nvSpPr>
          <p:spPr>
            <a:xfrm>
              <a:off x="7517346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389" y="0"/>
                  </a:moveTo>
                  <a:lnTo>
                    <a:pt x="195" y="97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7" name="Google Shape;587;p78"/>
            <p:cNvSpPr/>
            <p:nvPr/>
          </p:nvSpPr>
          <p:spPr>
            <a:xfrm>
              <a:off x="7517346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fill="none" extrusionOk="0">
                  <a:moveTo>
                    <a:pt x="195" y="97"/>
                  </a:moveTo>
                  <a:lnTo>
                    <a:pt x="98" y="292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389" y="0"/>
                  </a:lnTo>
                  <a:lnTo>
                    <a:pt x="195" y="97"/>
                  </a:lnTo>
                  <a:lnTo>
                    <a:pt x="195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8" name="Google Shape;588;p78"/>
            <p:cNvSpPr/>
            <p:nvPr/>
          </p:nvSpPr>
          <p:spPr>
            <a:xfrm>
              <a:off x="7522598" y="262069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9" name="Google Shape;589;p78"/>
            <p:cNvSpPr/>
            <p:nvPr/>
          </p:nvSpPr>
          <p:spPr>
            <a:xfrm>
              <a:off x="7587990" y="2591904"/>
              <a:ext cx="15729" cy="10504"/>
            </a:xfrm>
            <a:custGeom>
              <a:avLst/>
              <a:gdLst/>
              <a:ahLst/>
              <a:cxnLst/>
              <a:rect l="l" t="t" r="r" b="b"/>
              <a:pathLst>
                <a:path w="584" h="390" extrusionOk="0">
                  <a:moveTo>
                    <a:pt x="195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0" name="Google Shape;590;p78"/>
            <p:cNvSpPr/>
            <p:nvPr/>
          </p:nvSpPr>
          <p:spPr>
            <a:xfrm>
              <a:off x="7587990" y="2591904"/>
              <a:ext cx="15729" cy="10504"/>
            </a:xfrm>
            <a:custGeom>
              <a:avLst/>
              <a:gdLst/>
              <a:ahLst/>
              <a:cxnLst/>
              <a:rect l="l" t="t" r="r" b="b"/>
              <a:pathLst>
                <a:path w="584" h="390" fill="none" extrusionOk="0">
                  <a:moveTo>
                    <a:pt x="0" y="195"/>
                  </a:moveTo>
                  <a:lnTo>
                    <a:pt x="0" y="195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lnTo>
                    <a:pt x="195" y="1"/>
                  </a:lnTo>
                  <a:lnTo>
                    <a:pt x="195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1" name="Google Shape;591;p78"/>
            <p:cNvSpPr/>
            <p:nvPr/>
          </p:nvSpPr>
          <p:spPr>
            <a:xfrm>
              <a:off x="7587990" y="259715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2" name="Google Shape;592;p78"/>
            <p:cNvSpPr/>
            <p:nvPr/>
          </p:nvSpPr>
          <p:spPr>
            <a:xfrm>
              <a:off x="7504284" y="2591904"/>
              <a:ext cx="18341" cy="10504"/>
            </a:xfrm>
            <a:custGeom>
              <a:avLst/>
              <a:gdLst/>
              <a:ahLst/>
              <a:cxnLst/>
              <a:rect l="l" t="t" r="r" b="b"/>
              <a:pathLst>
                <a:path w="681" h="390" extrusionOk="0">
                  <a:moveTo>
                    <a:pt x="292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3" name="Google Shape;593;p78"/>
            <p:cNvSpPr/>
            <p:nvPr/>
          </p:nvSpPr>
          <p:spPr>
            <a:xfrm>
              <a:off x="7504284" y="2591904"/>
              <a:ext cx="18341" cy="10504"/>
            </a:xfrm>
            <a:custGeom>
              <a:avLst/>
              <a:gdLst/>
              <a:ahLst/>
              <a:cxnLst/>
              <a:rect l="l" t="t" r="r" b="b"/>
              <a:pathLst>
                <a:path w="681" h="390" fill="none" extrusionOk="0">
                  <a:moveTo>
                    <a:pt x="292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292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4" name="Google Shape;594;p78"/>
            <p:cNvSpPr/>
            <p:nvPr/>
          </p:nvSpPr>
          <p:spPr>
            <a:xfrm>
              <a:off x="7509509" y="260238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5" name="Google Shape;595;p78"/>
            <p:cNvSpPr/>
            <p:nvPr/>
          </p:nvSpPr>
          <p:spPr>
            <a:xfrm>
              <a:off x="7577513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195" y="0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6" name="Google Shape;596;p78"/>
            <p:cNvSpPr/>
            <p:nvPr/>
          </p:nvSpPr>
          <p:spPr>
            <a:xfrm>
              <a:off x="7577513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fill="none" extrusionOk="0">
                  <a:moveTo>
                    <a:pt x="1" y="97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195" y="583"/>
                  </a:lnTo>
                  <a:lnTo>
                    <a:pt x="292" y="583"/>
                  </a:lnTo>
                  <a:lnTo>
                    <a:pt x="487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292" y="97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7" name="Google Shape;597;p78"/>
            <p:cNvSpPr/>
            <p:nvPr/>
          </p:nvSpPr>
          <p:spPr>
            <a:xfrm>
              <a:off x="7577513" y="262069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8" name="Google Shape;598;p78"/>
            <p:cNvSpPr/>
            <p:nvPr/>
          </p:nvSpPr>
          <p:spPr>
            <a:xfrm>
              <a:off x="7517346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95" y="0"/>
                  </a:move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9" name="Google Shape;599;p78"/>
            <p:cNvSpPr/>
            <p:nvPr/>
          </p:nvSpPr>
          <p:spPr>
            <a:xfrm>
              <a:off x="7517346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195" y="486"/>
                  </a:move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389" y="97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0" name="Google Shape;600;p78"/>
            <p:cNvSpPr/>
            <p:nvPr/>
          </p:nvSpPr>
          <p:spPr>
            <a:xfrm>
              <a:off x="7522598" y="257359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1" name="Google Shape;601;p78"/>
            <p:cNvSpPr/>
            <p:nvPr/>
          </p:nvSpPr>
          <p:spPr>
            <a:xfrm>
              <a:off x="7232211" y="2628532"/>
              <a:ext cx="371507" cy="287774"/>
            </a:xfrm>
            <a:custGeom>
              <a:avLst/>
              <a:gdLst/>
              <a:ahLst/>
              <a:cxnLst/>
              <a:rect l="l" t="t" r="r" b="b"/>
              <a:pathLst>
                <a:path w="13794" h="10685" extrusionOk="0">
                  <a:moveTo>
                    <a:pt x="6703" y="1263"/>
                  </a:moveTo>
                  <a:lnTo>
                    <a:pt x="6703" y="2526"/>
                  </a:lnTo>
                  <a:lnTo>
                    <a:pt x="3400" y="2526"/>
                  </a:lnTo>
                  <a:lnTo>
                    <a:pt x="4177" y="2040"/>
                  </a:lnTo>
                  <a:lnTo>
                    <a:pt x="4955" y="1652"/>
                  </a:lnTo>
                  <a:lnTo>
                    <a:pt x="5829" y="1360"/>
                  </a:lnTo>
                  <a:lnTo>
                    <a:pt x="6703" y="1263"/>
                  </a:lnTo>
                  <a:close/>
                  <a:moveTo>
                    <a:pt x="7188" y="1263"/>
                  </a:moveTo>
                  <a:lnTo>
                    <a:pt x="8063" y="1360"/>
                  </a:lnTo>
                  <a:lnTo>
                    <a:pt x="8937" y="1652"/>
                  </a:lnTo>
                  <a:lnTo>
                    <a:pt x="9714" y="2040"/>
                  </a:lnTo>
                  <a:lnTo>
                    <a:pt x="10394" y="2526"/>
                  </a:lnTo>
                  <a:lnTo>
                    <a:pt x="7188" y="2526"/>
                  </a:lnTo>
                  <a:lnTo>
                    <a:pt x="7188" y="1263"/>
                  </a:lnTo>
                  <a:close/>
                  <a:moveTo>
                    <a:pt x="6703" y="3012"/>
                  </a:moveTo>
                  <a:lnTo>
                    <a:pt x="6703" y="4274"/>
                  </a:lnTo>
                  <a:lnTo>
                    <a:pt x="5149" y="4274"/>
                  </a:lnTo>
                  <a:lnTo>
                    <a:pt x="4760" y="4371"/>
                  </a:lnTo>
                  <a:lnTo>
                    <a:pt x="4566" y="4663"/>
                  </a:lnTo>
                  <a:lnTo>
                    <a:pt x="2138" y="4663"/>
                  </a:lnTo>
                  <a:lnTo>
                    <a:pt x="2526" y="3789"/>
                  </a:lnTo>
                  <a:lnTo>
                    <a:pt x="3109" y="3012"/>
                  </a:lnTo>
                  <a:close/>
                  <a:moveTo>
                    <a:pt x="10782" y="3012"/>
                  </a:moveTo>
                  <a:lnTo>
                    <a:pt x="11268" y="3789"/>
                  </a:lnTo>
                  <a:lnTo>
                    <a:pt x="11656" y="4663"/>
                  </a:lnTo>
                  <a:lnTo>
                    <a:pt x="9228" y="4663"/>
                  </a:lnTo>
                  <a:lnTo>
                    <a:pt x="9034" y="4371"/>
                  </a:lnTo>
                  <a:lnTo>
                    <a:pt x="8742" y="4274"/>
                  </a:lnTo>
                  <a:lnTo>
                    <a:pt x="7091" y="4274"/>
                  </a:lnTo>
                  <a:lnTo>
                    <a:pt x="7091" y="3012"/>
                  </a:lnTo>
                  <a:close/>
                  <a:moveTo>
                    <a:pt x="8742" y="4663"/>
                  </a:moveTo>
                  <a:lnTo>
                    <a:pt x="8840" y="4760"/>
                  </a:lnTo>
                  <a:lnTo>
                    <a:pt x="8840" y="4857"/>
                  </a:lnTo>
                  <a:lnTo>
                    <a:pt x="8840" y="4954"/>
                  </a:lnTo>
                  <a:lnTo>
                    <a:pt x="5052" y="4954"/>
                  </a:lnTo>
                  <a:lnTo>
                    <a:pt x="4955" y="4857"/>
                  </a:lnTo>
                  <a:lnTo>
                    <a:pt x="5052" y="4760"/>
                  </a:lnTo>
                  <a:lnTo>
                    <a:pt x="5149" y="4663"/>
                  </a:lnTo>
                  <a:close/>
                  <a:moveTo>
                    <a:pt x="4566" y="5051"/>
                  </a:moveTo>
                  <a:lnTo>
                    <a:pt x="4760" y="5246"/>
                  </a:lnTo>
                  <a:lnTo>
                    <a:pt x="5052" y="5440"/>
                  </a:lnTo>
                  <a:lnTo>
                    <a:pt x="5052" y="7285"/>
                  </a:lnTo>
                  <a:lnTo>
                    <a:pt x="3692" y="7285"/>
                  </a:lnTo>
                  <a:lnTo>
                    <a:pt x="3692" y="6702"/>
                  </a:lnTo>
                  <a:lnTo>
                    <a:pt x="3692" y="6508"/>
                  </a:lnTo>
                  <a:lnTo>
                    <a:pt x="3400" y="6508"/>
                  </a:lnTo>
                  <a:lnTo>
                    <a:pt x="3303" y="6702"/>
                  </a:lnTo>
                  <a:lnTo>
                    <a:pt x="3303" y="7285"/>
                  </a:lnTo>
                  <a:lnTo>
                    <a:pt x="1846" y="7285"/>
                  </a:lnTo>
                  <a:lnTo>
                    <a:pt x="1846" y="6314"/>
                  </a:lnTo>
                  <a:lnTo>
                    <a:pt x="1846" y="5634"/>
                  </a:lnTo>
                  <a:lnTo>
                    <a:pt x="1944" y="5051"/>
                  </a:lnTo>
                  <a:lnTo>
                    <a:pt x="3303" y="5051"/>
                  </a:lnTo>
                  <a:lnTo>
                    <a:pt x="3303" y="5731"/>
                  </a:lnTo>
                  <a:lnTo>
                    <a:pt x="3400" y="5925"/>
                  </a:lnTo>
                  <a:lnTo>
                    <a:pt x="3692" y="5925"/>
                  </a:lnTo>
                  <a:lnTo>
                    <a:pt x="3692" y="5731"/>
                  </a:lnTo>
                  <a:lnTo>
                    <a:pt x="3692" y="5051"/>
                  </a:lnTo>
                  <a:close/>
                  <a:moveTo>
                    <a:pt x="8451" y="5343"/>
                  </a:moveTo>
                  <a:lnTo>
                    <a:pt x="8451" y="7285"/>
                  </a:lnTo>
                  <a:lnTo>
                    <a:pt x="5440" y="7285"/>
                  </a:lnTo>
                  <a:lnTo>
                    <a:pt x="5440" y="5343"/>
                  </a:lnTo>
                  <a:close/>
                  <a:moveTo>
                    <a:pt x="10102" y="5051"/>
                  </a:moveTo>
                  <a:lnTo>
                    <a:pt x="10102" y="7285"/>
                  </a:lnTo>
                  <a:lnTo>
                    <a:pt x="8840" y="7285"/>
                  </a:lnTo>
                  <a:lnTo>
                    <a:pt x="8840" y="5343"/>
                  </a:lnTo>
                  <a:lnTo>
                    <a:pt x="9034" y="5246"/>
                  </a:lnTo>
                  <a:lnTo>
                    <a:pt x="9228" y="5051"/>
                  </a:lnTo>
                  <a:close/>
                  <a:moveTo>
                    <a:pt x="11851" y="5051"/>
                  </a:moveTo>
                  <a:lnTo>
                    <a:pt x="12045" y="5634"/>
                  </a:lnTo>
                  <a:lnTo>
                    <a:pt x="12045" y="6314"/>
                  </a:lnTo>
                  <a:lnTo>
                    <a:pt x="12045" y="7285"/>
                  </a:lnTo>
                  <a:lnTo>
                    <a:pt x="10491" y="7285"/>
                  </a:lnTo>
                  <a:lnTo>
                    <a:pt x="10491" y="5051"/>
                  </a:lnTo>
                  <a:close/>
                  <a:moveTo>
                    <a:pt x="3303" y="7674"/>
                  </a:moveTo>
                  <a:lnTo>
                    <a:pt x="3303" y="9519"/>
                  </a:lnTo>
                  <a:lnTo>
                    <a:pt x="1846" y="9519"/>
                  </a:lnTo>
                  <a:lnTo>
                    <a:pt x="1846" y="7674"/>
                  </a:lnTo>
                  <a:close/>
                  <a:moveTo>
                    <a:pt x="5052" y="7674"/>
                  </a:moveTo>
                  <a:lnTo>
                    <a:pt x="5052" y="9519"/>
                  </a:lnTo>
                  <a:lnTo>
                    <a:pt x="3692" y="9519"/>
                  </a:lnTo>
                  <a:lnTo>
                    <a:pt x="3692" y="7674"/>
                  </a:lnTo>
                  <a:close/>
                  <a:moveTo>
                    <a:pt x="8451" y="7674"/>
                  </a:moveTo>
                  <a:lnTo>
                    <a:pt x="8451" y="9519"/>
                  </a:lnTo>
                  <a:lnTo>
                    <a:pt x="5440" y="9519"/>
                  </a:lnTo>
                  <a:lnTo>
                    <a:pt x="5440" y="7674"/>
                  </a:lnTo>
                  <a:close/>
                  <a:moveTo>
                    <a:pt x="10102" y="7674"/>
                  </a:moveTo>
                  <a:lnTo>
                    <a:pt x="10102" y="9519"/>
                  </a:lnTo>
                  <a:lnTo>
                    <a:pt x="8840" y="9519"/>
                  </a:lnTo>
                  <a:lnTo>
                    <a:pt x="8840" y="7674"/>
                  </a:lnTo>
                  <a:close/>
                  <a:moveTo>
                    <a:pt x="12045" y="7674"/>
                  </a:moveTo>
                  <a:lnTo>
                    <a:pt x="12045" y="9519"/>
                  </a:lnTo>
                  <a:lnTo>
                    <a:pt x="10491" y="9519"/>
                  </a:lnTo>
                  <a:lnTo>
                    <a:pt x="10491" y="7674"/>
                  </a:lnTo>
                  <a:close/>
                  <a:moveTo>
                    <a:pt x="13210" y="9908"/>
                  </a:moveTo>
                  <a:lnTo>
                    <a:pt x="13405" y="10005"/>
                  </a:lnTo>
                  <a:lnTo>
                    <a:pt x="13405" y="10102"/>
                  </a:lnTo>
                  <a:lnTo>
                    <a:pt x="13405" y="10199"/>
                  </a:lnTo>
                  <a:lnTo>
                    <a:pt x="13308" y="10296"/>
                  </a:lnTo>
                  <a:lnTo>
                    <a:pt x="487" y="10296"/>
                  </a:lnTo>
                  <a:lnTo>
                    <a:pt x="389" y="10199"/>
                  </a:lnTo>
                  <a:lnTo>
                    <a:pt x="487" y="10005"/>
                  </a:lnTo>
                  <a:lnTo>
                    <a:pt x="584" y="9908"/>
                  </a:lnTo>
                  <a:close/>
                  <a:moveTo>
                    <a:pt x="6314" y="1"/>
                  </a:move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2" name="Google Shape;602;p78"/>
            <p:cNvSpPr/>
            <p:nvPr/>
          </p:nvSpPr>
          <p:spPr>
            <a:xfrm>
              <a:off x="7232211" y="2628532"/>
              <a:ext cx="371507" cy="287774"/>
            </a:xfrm>
            <a:custGeom>
              <a:avLst/>
              <a:gdLst/>
              <a:ahLst/>
              <a:cxnLst/>
              <a:rect l="l" t="t" r="r" b="b"/>
              <a:pathLst>
                <a:path w="13794" h="10685" fill="none" extrusionOk="0">
                  <a:moveTo>
                    <a:pt x="13308" y="9519"/>
                  </a:moveTo>
                  <a:lnTo>
                    <a:pt x="13308" y="6314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lnTo>
                    <a:pt x="6897" y="1"/>
                  </a:lnTo>
                  <a:lnTo>
                    <a:pt x="6897" y="1"/>
                  </a:lnTo>
                  <a:lnTo>
                    <a:pt x="6314" y="1"/>
                  </a:ln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210" y="10685"/>
                  </a:lnTo>
                  <a:lnTo>
                    <a:pt x="13210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95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3" name="Google Shape;603;p78"/>
            <p:cNvSpPr/>
            <p:nvPr/>
          </p:nvSpPr>
          <p:spPr>
            <a:xfrm>
              <a:off x="7514733" y="2835185"/>
              <a:ext cx="41880" cy="49744"/>
            </a:xfrm>
            <a:custGeom>
              <a:avLst/>
              <a:gdLst/>
              <a:ahLst/>
              <a:cxnLst/>
              <a:rect l="l" t="t" r="r" b="b"/>
              <a:pathLst>
                <a:path w="1555" h="1847" fill="none" extrusionOk="0">
                  <a:moveTo>
                    <a:pt x="1" y="1846"/>
                  </a:moveTo>
                  <a:lnTo>
                    <a:pt x="1" y="1"/>
                  </a:lnTo>
                  <a:lnTo>
                    <a:pt x="1555" y="1"/>
                  </a:lnTo>
                  <a:lnTo>
                    <a:pt x="1555" y="1846"/>
                  </a:lnTo>
                  <a:lnTo>
                    <a:pt x="1" y="184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4" name="Google Shape;604;p78"/>
            <p:cNvSpPr/>
            <p:nvPr/>
          </p:nvSpPr>
          <p:spPr>
            <a:xfrm>
              <a:off x="7281929" y="2764568"/>
              <a:ext cx="86346" cy="60194"/>
            </a:xfrm>
            <a:custGeom>
              <a:avLst/>
              <a:gdLst/>
              <a:ahLst/>
              <a:cxnLst/>
              <a:rect l="l" t="t" r="r" b="b"/>
              <a:pathLst>
                <a:path w="3206" h="2235" fill="none" extrusionOk="0">
                  <a:moveTo>
                    <a:pt x="1652" y="1457"/>
                  </a:moveTo>
                  <a:lnTo>
                    <a:pt x="1652" y="1457"/>
                  </a:lnTo>
                  <a:lnTo>
                    <a:pt x="1554" y="1457"/>
                  </a:lnTo>
                  <a:lnTo>
                    <a:pt x="1457" y="1651"/>
                  </a:lnTo>
                  <a:lnTo>
                    <a:pt x="1457" y="2234"/>
                  </a:lnTo>
                  <a:lnTo>
                    <a:pt x="0" y="2234"/>
                  </a:lnTo>
                  <a:lnTo>
                    <a:pt x="0" y="1263"/>
                  </a:lnTo>
                  <a:lnTo>
                    <a:pt x="0" y="1263"/>
                  </a:lnTo>
                  <a:lnTo>
                    <a:pt x="0" y="583"/>
                  </a:lnTo>
                  <a:lnTo>
                    <a:pt x="98" y="0"/>
                  </a:lnTo>
                  <a:lnTo>
                    <a:pt x="1457" y="0"/>
                  </a:lnTo>
                  <a:lnTo>
                    <a:pt x="1457" y="680"/>
                  </a:lnTo>
                  <a:lnTo>
                    <a:pt x="1457" y="680"/>
                  </a:lnTo>
                  <a:lnTo>
                    <a:pt x="1554" y="874"/>
                  </a:lnTo>
                  <a:lnTo>
                    <a:pt x="1652" y="874"/>
                  </a:lnTo>
                  <a:lnTo>
                    <a:pt x="1652" y="874"/>
                  </a:lnTo>
                  <a:lnTo>
                    <a:pt x="1846" y="874"/>
                  </a:lnTo>
                  <a:lnTo>
                    <a:pt x="1846" y="680"/>
                  </a:lnTo>
                  <a:lnTo>
                    <a:pt x="1846" y="0"/>
                  </a:lnTo>
                  <a:lnTo>
                    <a:pt x="2720" y="0"/>
                  </a:lnTo>
                  <a:lnTo>
                    <a:pt x="2720" y="0"/>
                  </a:lnTo>
                  <a:lnTo>
                    <a:pt x="2914" y="195"/>
                  </a:lnTo>
                  <a:lnTo>
                    <a:pt x="3206" y="389"/>
                  </a:lnTo>
                  <a:lnTo>
                    <a:pt x="3206" y="2234"/>
                  </a:lnTo>
                  <a:lnTo>
                    <a:pt x="1846" y="2234"/>
                  </a:lnTo>
                  <a:lnTo>
                    <a:pt x="1846" y="1651"/>
                  </a:lnTo>
                  <a:lnTo>
                    <a:pt x="1846" y="1651"/>
                  </a:lnTo>
                  <a:lnTo>
                    <a:pt x="1846" y="1457"/>
                  </a:lnTo>
                  <a:lnTo>
                    <a:pt x="1652" y="1457"/>
                  </a:lnTo>
                  <a:lnTo>
                    <a:pt x="1652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5" name="Google Shape;605;p78"/>
            <p:cNvSpPr/>
            <p:nvPr/>
          </p:nvSpPr>
          <p:spPr>
            <a:xfrm>
              <a:off x="7289766" y="2709626"/>
              <a:ext cx="122974" cy="44492"/>
            </a:xfrm>
            <a:custGeom>
              <a:avLst/>
              <a:gdLst/>
              <a:ahLst/>
              <a:cxnLst/>
              <a:rect l="l" t="t" r="r" b="b"/>
              <a:pathLst>
                <a:path w="4566" h="1652" fill="none" extrusionOk="0">
                  <a:moveTo>
                    <a:pt x="972" y="1"/>
                  </a:moveTo>
                  <a:lnTo>
                    <a:pt x="4566" y="1"/>
                  </a:lnTo>
                  <a:lnTo>
                    <a:pt x="4566" y="1263"/>
                  </a:lnTo>
                  <a:lnTo>
                    <a:pt x="3012" y="1263"/>
                  </a:lnTo>
                  <a:lnTo>
                    <a:pt x="3012" y="1263"/>
                  </a:lnTo>
                  <a:lnTo>
                    <a:pt x="2623" y="1360"/>
                  </a:lnTo>
                  <a:lnTo>
                    <a:pt x="2429" y="1652"/>
                  </a:lnTo>
                  <a:lnTo>
                    <a:pt x="1" y="1652"/>
                  </a:lnTo>
                  <a:lnTo>
                    <a:pt x="1" y="1652"/>
                  </a:lnTo>
                  <a:lnTo>
                    <a:pt x="389" y="778"/>
                  </a:lnTo>
                  <a:lnTo>
                    <a:pt x="972" y="1"/>
                  </a:lnTo>
                  <a:lnTo>
                    <a:pt x="97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6" name="Google Shape;606;p78"/>
            <p:cNvSpPr/>
            <p:nvPr/>
          </p:nvSpPr>
          <p:spPr>
            <a:xfrm>
              <a:off x="7365635" y="2754091"/>
              <a:ext cx="104660" cy="7891"/>
            </a:xfrm>
            <a:custGeom>
              <a:avLst/>
              <a:gdLst/>
              <a:ahLst/>
              <a:cxnLst/>
              <a:rect l="l" t="t" r="r" b="b"/>
              <a:pathLst>
                <a:path w="3886" h="293" fill="none" extrusionOk="0">
                  <a:moveTo>
                    <a:pt x="3788" y="1"/>
                  </a:moveTo>
                  <a:lnTo>
                    <a:pt x="3788" y="1"/>
                  </a:lnTo>
                  <a:lnTo>
                    <a:pt x="3886" y="98"/>
                  </a:lnTo>
                  <a:lnTo>
                    <a:pt x="3886" y="195"/>
                  </a:lnTo>
                  <a:lnTo>
                    <a:pt x="3886" y="195"/>
                  </a:lnTo>
                  <a:lnTo>
                    <a:pt x="3886" y="292"/>
                  </a:lnTo>
                  <a:lnTo>
                    <a:pt x="3788" y="292"/>
                  </a:lnTo>
                  <a:lnTo>
                    <a:pt x="195" y="292"/>
                  </a:lnTo>
                  <a:lnTo>
                    <a:pt x="195" y="292"/>
                  </a:lnTo>
                  <a:lnTo>
                    <a:pt x="98" y="292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3788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7" name="Google Shape;607;p78"/>
            <p:cNvSpPr/>
            <p:nvPr/>
          </p:nvSpPr>
          <p:spPr>
            <a:xfrm>
              <a:off x="7378724" y="2772405"/>
              <a:ext cx="81121" cy="52357"/>
            </a:xfrm>
            <a:custGeom>
              <a:avLst/>
              <a:gdLst/>
              <a:ahLst/>
              <a:cxnLst/>
              <a:rect l="l" t="t" r="r" b="b"/>
              <a:pathLst>
                <a:path w="3012" h="1944" fill="none" extrusionOk="0">
                  <a:moveTo>
                    <a:pt x="0" y="1"/>
                  </a:moveTo>
                  <a:lnTo>
                    <a:pt x="3011" y="1"/>
                  </a:lnTo>
                  <a:lnTo>
                    <a:pt x="3011" y="1943"/>
                  </a:lnTo>
                  <a:lnTo>
                    <a:pt x="0" y="1943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8" name="Google Shape;608;p78"/>
            <p:cNvSpPr/>
            <p:nvPr/>
          </p:nvSpPr>
          <p:spPr>
            <a:xfrm>
              <a:off x="7470268" y="2764568"/>
              <a:ext cx="34043" cy="60194"/>
            </a:xfrm>
            <a:custGeom>
              <a:avLst/>
              <a:gdLst/>
              <a:ahLst/>
              <a:cxnLst/>
              <a:rect l="l" t="t" r="r" b="b"/>
              <a:pathLst>
                <a:path w="1264" h="2235" fill="none" extrusionOk="0">
                  <a:moveTo>
                    <a:pt x="1" y="292"/>
                  </a:moveTo>
                  <a:lnTo>
                    <a:pt x="1" y="292"/>
                  </a:lnTo>
                  <a:lnTo>
                    <a:pt x="195" y="195"/>
                  </a:lnTo>
                  <a:lnTo>
                    <a:pt x="389" y="0"/>
                  </a:lnTo>
                  <a:lnTo>
                    <a:pt x="1263" y="0"/>
                  </a:lnTo>
                  <a:lnTo>
                    <a:pt x="1263" y="2234"/>
                  </a:lnTo>
                  <a:lnTo>
                    <a:pt x="1" y="2234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9" name="Google Shape;609;p78"/>
            <p:cNvSpPr/>
            <p:nvPr/>
          </p:nvSpPr>
          <p:spPr>
            <a:xfrm>
              <a:off x="7514733" y="2764568"/>
              <a:ext cx="41880" cy="60194"/>
            </a:xfrm>
            <a:custGeom>
              <a:avLst/>
              <a:gdLst/>
              <a:ahLst/>
              <a:cxnLst/>
              <a:rect l="l" t="t" r="r" b="b"/>
              <a:pathLst>
                <a:path w="1555" h="2235" fill="none" extrusionOk="0">
                  <a:moveTo>
                    <a:pt x="1" y="0"/>
                  </a:moveTo>
                  <a:lnTo>
                    <a:pt x="1361" y="0"/>
                  </a:lnTo>
                  <a:lnTo>
                    <a:pt x="1361" y="0"/>
                  </a:lnTo>
                  <a:lnTo>
                    <a:pt x="1555" y="583"/>
                  </a:lnTo>
                  <a:lnTo>
                    <a:pt x="1555" y="1263"/>
                  </a:lnTo>
                  <a:lnTo>
                    <a:pt x="1555" y="2234"/>
                  </a:lnTo>
                  <a:lnTo>
                    <a:pt x="1" y="2234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0" name="Google Shape;610;p78"/>
            <p:cNvSpPr/>
            <p:nvPr/>
          </p:nvSpPr>
          <p:spPr>
            <a:xfrm>
              <a:off x="7423190" y="2709626"/>
              <a:ext cx="122974" cy="44492"/>
            </a:xfrm>
            <a:custGeom>
              <a:avLst/>
              <a:gdLst/>
              <a:ahLst/>
              <a:cxnLst/>
              <a:rect l="l" t="t" r="r" b="b"/>
              <a:pathLst>
                <a:path w="4566" h="1652" fill="none" extrusionOk="0">
                  <a:moveTo>
                    <a:pt x="2137" y="1652"/>
                  </a:moveTo>
                  <a:lnTo>
                    <a:pt x="2137" y="1652"/>
                  </a:lnTo>
                  <a:lnTo>
                    <a:pt x="1943" y="1360"/>
                  </a:lnTo>
                  <a:lnTo>
                    <a:pt x="1651" y="1263"/>
                  </a:lnTo>
                  <a:lnTo>
                    <a:pt x="0" y="1263"/>
                  </a:lnTo>
                  <a:lnTo>
                    <a:pt x="0" y="1"/>
                  </a:lnTo>
                  <a:lnTo>
                    <a:pt x="3691" y="1"/>
                  </a:lnTo>
                  <a:lnTo>
                    <a:pt x="3691" y="1"/>
                  </a:lnTo>
                  <a:lnTo>
                    <a:pt x="4177" y="778"/>
                  </a:lnTo>
                  <a:lnTo>
                    <a:pt x="4565" y="1652"/>
                  </a:lnTo>
                  <a:lnTo>
                    <a:pt x="2137" y="1652"/>
                  </a:lnTo>
                  <a:lnTo>
                    <a:pt x="2137" y="165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1" name="Google Shape;611;p78"/>
            <p:cNvSpPr/>
            <p:nvPr/>
          </p:nvSpPr>
          <p:spPr>
            <a:xfrm>
              <a:off x="7425802" y="2662548"/>
              <a:ext cx="86346" cy="34016"/>
            </a:xfrm>
            <a:custGeom>
              <a:avLst/>
              <a:gdLst/>
              <a:ahLst/>
              <a:cxnLst/>
              <a:rect l="l" t="t" r="r" b="b"/>
              <a:pathLst>
                <a:path w="3206" h="1263" fill="none" extrusionOk="0">
                  <a:moveTo>
                    <a:pt x="0" y="126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5" y="97"/>
                  </a:lnTo>
                  <a:lnTo>
                    <a:pt x="1749" y="389"/>
                  </a:lnTo>
                  <a:lnTo>
                    <a:pt x="2526" y="777"/>
                  </a:lnTo>
                  <a:lnTo>
                    <a:pt x="3206" y="1263"/>
                  </a:lnTo>
                  <a:lnTo>
                    <a:pt x="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2" name="Google Shape;612;p78"/>
            <p:cNvSpPr/>
            <p:nvPr/>
          </p:nvSpPr>
          <p:spPr>
            <a:xfrm>
              <a:off x="7323782" y="2662548"/>
              <a:ext cx="88958" cy="34016"/>
            </a:xfrm>
            <a:custGeom>
              <a:avLst/>
              <a:gdLst/>
              <a:ahLst/>
              <a:cxnLst/>
              <a:rect l="l" t="t" r="r" b="b"/>
              <a:pathLst>
                <a:path w="3303" h="1263" fill="none" extrusionOk="0">
                  <a:moveTo>
                    <a:pt x="3303" y="1263"/>
                  </a:moveTo>
                  <a:lnTo>
                    <a:pt x="0" y="1263"/>
                  </a:lnTo>
                  <a:lnTo>
                    <a:pt x="0" y="1263"/>
                  </a:lnTo>
                  <a:lnTo>
                    <a:pt x="777" y="777"/>
                  </a:lnTo>
                  <a:lnTo>
                    <a:pt x="1555" y="389"/>
                  </a:lnTo>
                  <a:lnTo>
                    <a:pt x="2429" y="97"/>
                  </a:lnTo>
                  <a:lnTo>
                    <a:pt x="3303" y="0"/>
                  </a:lnTo>
                  <a:lnTo>
                    <a:pt x="3303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3" name="Google Shape;613;p78"/>
            <p:cNvSpPr/>
            <p:nvPr/>
          </p:nvSpPr>
          <p:spPr>
            <a:xfrm>
              <a:off x="7331619" y="2835185"/>
              <a:ext cx="36655" cy="49744"/>
            </a:xfrm>
            <a:custGeom>
              <a:avLst/>
              <a:gdLst/>
              <a:ahLst/>
              <a:cxnLst/>
              <a:rect l="l" t="t" r="r" b="b"/>
              <a:pathLst>
                <a:path w="1361" h="1847" fill="none" extrusionOk="0">
                  <a:moveTo>
                    <a:pt x="1361" y="1"/>
                  </a:moveTo>
                  <a:lnTo>
                    <a:pt x="1361" y="1846"/>
                  </a:lnTo>
                  <a:lnTo>
                    <a:pt x="1" y="1846"/>
                  </a:lnTo>
                  <a:lnTo>
                    <a:pt x="1" y="1"/>
                  </a:lnTo>
                  <a:lnTo>
                    <a:pt x="136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4" name="Google Shape;614;p78"/>
            <p:cNvSpPr/>
            <p:nvPr/>
          </p:nvSpPr>
          <p:spPr>
            <a:xfrm>
              <a:off x="7378724" y="2835185"/>
              <a:ext cx="81121" cy="49744"/>
            </a:xfrm>
            <a:custGeom>
              <a:avLst/>
              <a:gdLst/>
              <a:ahLst/>
              <a:cxnLst/>
              <a:rect l="l" t="t" r="r" b="b"/>
              <a:pathLst>
                <a:path w="3012" h="1847" fill="none" extrusionOk="0">
                  <a:moveTo>
                    <a:pt x="0" y="1"/>
                  </a:moveTo>
                  <a:lnTo>
                    <a:pt x="3011" y="1"/>
                  </a:lnTo>
                  <a:lnTo>
                    <a:pt x="3011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5" name="Google Shape;615;p78"/>
            <p:cNvSpPr/>
            <p:nvPr/>
          </p:nvSpPr>
          <p:spPr>
            <a:xfrm>
              <a:off x="7470268" y="2835185"/>
              <a:ext cx="34043" cy="49744"/>
            </a:xfrm>
            <a:custGeom>
              <a:avLst/>
              <a:gdLst/>
              <a:ahLst/>
              <a:cxnLst/>
              <a:rect l="l" t="t" r="r" b="b"/>
              <a:pathLst>
                <a:path w="1264" h="1847" fill="none" extrusionOk="0">
                  <a:moveTo>
                    <a:pt x="1" y="1"/>
                  </a:moveTo>
                  <a:lnTo>
                    <a:pt x="1263" y="1"/>
                  </a:lnTo>
                  <a:lnTo>
                    <a:pt x="1263" y="1846"/>
                  </a:lnTo>
                  <a:lnTo>
                    <a:pt x="1" y="1846"/>
                  </a:ln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6" name="Google Shape;616;p78"/>
            <p:cNvSpPr/>
            <p:nvPr/>
          </p:nvSpPr>
          <p:spPr>
            <a:xfrm>
              <a:off x="7281929" y="2835185"/>
              <a:ext cx="39268" cy="49744"/>
            </a:xfrm>
            <a:custGeom>
              <a:avLst/>
              <a:gdLst/>
              <a:ahLst/>
              <a:cxnLst/>
              <a:rect l="l" t="t" r="r" b="b"/>
              <a:pathLst>
                <a:path w="1458" h="1847" fill="none" extrusionOk="0">
                  <a:moveTo>
                    <a:pt x="0" y="1"/>
                  </a:moveTo>
                  <a:lnTo>
                    <a:pt x="1457" y="1"/>
                  </a:lnTo>
                  <a:lnTo>
                    <a:pt x="1457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7" name="Google Shape;617;p78"/>
            <p:cNvSpPr/>
            <p:nvPr/>
          </p:nvSpPr>
          <p:spPr>
            <a:xfrm>
              <a:off x="7242688" y="2895352"/>
              <a:ext cx="350553" cy="10504"/>
            </a:xfrm>
            <a:custGeom>
              <a:avLst/>
              <a:gdLst/>
              <a:ahLst/>
              <a:cxnLst/>
              <a:rect l="l" t="t" r="r" b="b"/>
              <a:pathLst>
                <a:path w="13016" h="390" fill="none" extrusionOk="0">
                  <a:moveTo>
                    <a:pt x="12919" y="389"/>
                  </a:moveTo>
                  <a:lnTo>
                    <a:pt x="195" y="389"/>
                  </a:lnTo>
                  <a:lnTo>
                    <a:pt x="195" y="389"/>
                  </a:lnTo>
                  <a:lnTo>
                    <a:pt x="98" y="389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12821" y="1"/>
                  </a:lnTo>
                  <a:lnTo>
                    <a:pt x="12821" y="1"/>
                  </a:lnTo>
                  <a:lnTo>
                    <a:pt x="13016" y="98"/>
                  </a:lnTo>
                  <a:lnTo>
                    <a:pt x="13016" y="195"/>
                  </a:lnTo>
                  <a:lnTo>
                    <a:pt x="13016" y="195"/>
                  </a:lnTo>
                  <a:lnTo>
                    <a:pt x="13016" y="292"/>
                  </a:lnTo>
                  <a:lnTo>
                    <a:pt x="12919" y="389"/>
                  </a:lnTo>
                  <a:lnTo>
                    <a:pt x="12919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8" name="Google Shape;618;p78"/>
            <p:cNvSpPr/>
            <p:nvPr/>
          </p:nvSpPr>
          <p:spPr>
            <a:xfrm>
              <a:off x="7590602" y="290582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9" name="Google Shape;619;p78"/>
            <p:cNvSpPr/>
            <p:nvPr/>
          </p:nvSpPr>
          <p:spPr>
            <a:xfrm>
              <a:off x="7530435" y="2570977"/>
              <a:ext cx="49717" cy="52357"/>
            </a:xfrm>
            <a:custGeom>
              <a:avLst/>
              <a:gdLst/>
              <a:ahLst/>
              <a:cxnLst/>
              <a:rect l="l" t="t" r="r" b="b"/>
              <a:pathLst>
                <a:path w="1846" h="1944" extrusionOk="0">
                  <a:moveTo>
                    <a:pt x="1166" y="486"/>
                  </a:moveTo>
                  <a:lnTo>
                    <a:pt x="1263" y="584"/>
                  </a:lnTo>
                  <a:lnTo>
                    <a:pt x="1457" y="778"/>
                  </a:lnTo>
                  <a:lnTo>
                    <a:pt x="1457" y="972"/>
                  </a:lnTo>
                  <a:lnTo>
                    <a:pt x="1457" y="1166"/>
                  </a:lnTo>
                  <a:lnTo>
                    <a:pt x="1263" y="1361"/>
                  </a:lnTo>
                  <a:lnTo>
                    <a:pt x="1166" y="1458"/>
                  </a:lnTo>
                  <a:lnTo>
                    <a:pt x="875" y="1555"/>
                  </a:lnTo>
                  <a:lnTo>
                    <a:pt x="680" y="1458"/>
                  </a:lnTo>
                  <a:lnTo>
                    <a:pt x="583" y="1361"/>
                  </a:lnTo>
                  <a:lnTo>
                    <a:pt x="389" y="1166"/>
                  </a:lnTo>
                  <a:lnTo>
                    <a:pt x="389" y="972"/>
                  </a:lnTo>
                  <a:lnTo>
                    <a:pt x="389" y="778"/>
                  </a:lnTo>
                  <a:lnTo>
                    <a:pt x="583" y="584"/>
                  </a:lnTo>
                  <a:lnTo>
                    <a:pt x="680" y="486"/>
                  </a:lnTo>
                  <a:close/>
                  <a:moveTo>
                    <a:pt x="875" y="1"/>
                  </a:move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20" name="Google Shape;620;p78"/>
            <p:cNvSpPr/>
            <p:nvPr/>
          </p:nvSpPr>
          <p:spPr>
            <a:xfrm>
              <a:off x="7530435" y="2570977"/>
              <a:ext cx="49717" cy="52357"/>
            </a:xfrm>
            <a:custGeom>
              <a:avLst/>
              <a:gdLst/>
              <a:ahLst/>
              <a:cxnLst/>
              <a:rect l="l" t="t" r="r" b="b"/>
              <a:pathLst>
                <a:path w="1846" h="1944" fill="none" extrusionOk="0">
                  <a:moveTo>
                    <a:pt x="875" y="1943"/>
                  </a:move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875" y="194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21" name="Google Shape;621;p78"/>
            <p:cNvSpPr/>
            <p:nvPr/>
          </p:nvSpPr>
          <p:spPr>
            <a:xfrm>
              <a:off x="7540912" y="2584066"/>
              <a:ext cx="28791" cy="28791"/>
            </a:xfrm>
            <a:custGeom>
              <a:avLst/>
              <a:gdLst/>
              <a:ahLst/>
              <a:cxnLst/>
              <a:rect l="l" t="t" r="r" b="b"/>
              <a:pathLst>
                <a:path w="1069" h="1069" fill="none" extrusionOk="0">
                  <a:moveTo>
                    <a:pt x="486" y="0"/>
                  </a:moveTo>
                  <a:lnTo>
                    <a:pt x="486" y="0"/>
                  </a:lnTo>
                  <a:lnTo>
                    <a:pt x="777" y="0"/>
                  </a:lnTo>
                  <a:lnTo>
                    <a:pt x="874" y="98"/>
                  </a:lnTo>
                  <a:lnTo>
                    <a:pt x="1068" y="292"/>
                  </a:lnTo>
                  <a:lnTo>
                    <a:pt x="1068" y="486"/>
                  </a:lnTo>
                  <a:lnTo>
                    <a:pt x="1068" y="486"/>
                  </a:lnTo>
                  <a:lnTo>
                    <a:pt x="1068" y="680"/>
                  </a:lnTo>
                  <a:lnTo>
                    <a:pt x="874" y="875"/>
                  </a:lnTo>
                  <a:lnTo>
                    <a:pt x="777" y="972"/>
                  </a:lnTo>
                  <a:lnTo>
                    <a:pt x="486" y="1069"/>
                  </a:lnTo>
                  <a:lnTo>
                    <a:pt x="486" y="1069"/>
                  </a:lnTo>
                  <a:lnTo>
                    <a:pt x="291" y="972"/>
                  </a:lnTo>
                  <a:lnTo>
                    <a:pt x="194" y="875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0" y="292"/>
                  </a:lnTo>
                  <a:lnTo>
                    <a:pt x="194" y="98"/>
                  </a:lnTo>
                  <a:lnTo>
                    <a:pt x="291" y="0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22" name="Google Shape;622;p78"/>
            <p:cNvSpPr/>
            <p:nvPr/>
          </p:nvSpPr>
          <p:spPr>
            <a:xfrm>
              <a:off x="7553974" y="258406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14" name="Google Shape;558;p78">
            <a:extLst>
              <a:ext uri="{FF2B5EF4-FFF2-40B4-BE49-F238E27FC236}">
                <a16:creationId xmlns:a16="http://schemas.microsoft.com/office/drawing/2014/main" id="{F9A584A0-0694-7E2B-A19D-7A877A29DC7F}"/>
              </a:ext>
            </a:extLst>
          </p:cNvPr>
          <p:cNvSpPr txBox="1">
            <a:spLocks/>
          </p:cNvSpPr>
          <p:nvPr/>
        </p:nvSpPr>
        <p:spPr>
          <a:xfrm>
            <a:off x="7180051" y="2037603"/>
            <a:ext cx="3711174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Font typeface="Playfair Display"/>
              <a:buNone/>
              <a:defRPr sz="2800" b="1" i="0" u="none" strike="noStrike" cap="non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/>
              <a:t>Software</a:t>
            </a:r>
          </a:p>
        </p:txBody>
      </p:sp>
      <p:sp>
        <p:nvSpPr>
          <p:cNvPr id="15" name="Google Shape;559;p78">
            <a:extLst>
              <a:ext uri="{FF2B5EF4-FFF2-40B4-BE49-F238E27FC236}">
                <a16:creationId xmlns:a16="http://schemas.microsoft.com/office/drawing/2014/main" id="{FBD6FFAE-5043-D427-A1DC-EB20B7866AEA}"/>
              </a:ext>
            </a:extLst>
          </p:cNvPr>
          <p:cNvSpPr txBox="1">
            <a:spLocks/>
          </p:cNvSpPr>
          <p:nvPr/>
        </p:nvSpPr>
        <p:spPr>
          <a:xfrm>
            <a:off x="7180067" y="2574003"/>
            <a:ext cx="4056214" cy="691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r>
              <a:rPr lang="pt-BR" sz="1400"/>
              <a:t>Indicadores gerados pelo software de acordo com região e tipos de safras baseiam a visão estratégica</a:t>
            </a:r>
            <a:r>
              <a:rPr lang="pt-BR"/>
              <a:t>.</a:t>
            </a:r>
          </a:p>
        </p:txBody>
      </p:sp>
      <p:sp>
        <p:nvSpPr>
          <p:cNvPr id="16" name="Google Shape;563;p78">
            <a:extLst>
              <a:ext uri="{FF2B5EF4-FFF2-40B4-BE49-F238E27FC236}">
                <a16:creationId xmlns:a16="http://schemas.microsoft.com/office/drawing/2014/main" id="{5F44259B-EFE9-5CB0-BA3C-C8DC4749AB8B}"/>
              </a:ext>
            </a:extLst>
          </p:cNvPr>
          <p:cNvSpPr/>
          <p:nvPr/>
        </p:nvSpPr>
        <p:spPr>
          <a:xfrm>
            <a:off x="5857951" y="2232003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grpSp>
        <p:nvGrpSpPr>
          <p:cNvPr id="17" name="Google Shape;567;p78">
            <a:extLst>
              <a:ext uri="{FF2B5EF4-FFF2-40B4-BE49-F238E27FC236}">
                <a16:creationId xmlns:a16="http://schemas.microsoft.com/office/drawing/2014/main" id="{26FB215A-DEEF-9216-1B04-CA3997E24EFE}"/>
              </a:ext>
            </a:extLst>
          </p:cNvPr>
          <p:cNvGrpSpPr/>
          <p:nvPr/>
        </p:nvGrpSpPr>
        <p:grpSpPr>
          <a:xfrm>
            <a:off x="6182313" y="2480349"/>
            <a:ext cx="522865" cy="674905"/>
            <a:chOff x="7274092" y="3761205"/>
            <a:chExt cx="287774" cy="371480"/>
          </a:xfrm>
        </p:grpSpPr>
        <p:sp>
          <p:nvSpPr>
            <p:cNvPr id="18" name="Google Shape;568;p78">
              <a:extLst>
                <a:ext uri="{FF2B5EF4-FFF2-40B4-BE49-F238E27FC236}">
                  <a16:creationId xmlns:a16="http://schemas.microsoft.com/office/drawing/2014/main" id="{35A5FDBD-D746-A5C9-5B68-CB393D016FDB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extrusionOk="0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9" name="Google Shape;569;p78">
              <a:extLst>
                <a:ext uri="{FF2B5EF4-FFF2-40B4-BE49-F238E27FC236}">
                  <a16:creationId xmlns:a16="http://schemas.microsoft.com/office/drawing/2014/main" id="{B87F8593-F493-9372-9817-68228D42B8A1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fill="none" extrusionOk="0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0" name="Google Shape;570;p78">
              <a:extLst>
                <a:ext uri="{FF2B5EF4-FFF2-40B4-BE49-F238E27FC236}">
                  <a16:creationId xmlns:a16="http://schemas.microsoft.com/office/drawing/2014/main" id="{C23FEF17-C82A-BA98-E88C-7C2A04B1EC69}"/>
                </a:ext>
              </a:extLst>
            </p:cNvPr>
            <p:cNvSpPr/>
            <p:nvPr/>
          </p:nvSpPr>
          <p:spPr>
            <a:xfrm>
              <a:off x="7363023" y="3771682"/>
              <a:ext cx="91571" cy="26178"/>
            </a:xfrm>
            <a:custGeom>
              <a:avLst/>
              <a:gdLst/>
              <a:ahLst/>
              <a:cxnLst/>
              <a:rect l="l" t="t" r="r" b="b"/>
              <a:pathLst>
                <a:path w="3400" h="972" fill="none" extrusionOk="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" name="Google Shape;571;p78">
              <a:extLst>
                <a:ext uri="{FF2B5EF4-FFF2-40B4-BE49-F238E27FC236}">
                  <a16:creationId xmlns:a16="http://schemas.microsoft.com/office/drawing/2014/main" id="{7171351C-C421-0466-2224-77D795808542}"/>
                </a:ext>
              </a:extLst>
            </p:cNvPr>
            <p:cNvSpPr/>
            <p:nvPr/>
          </p:nvSpPr>
          <p:spPr>
            <a:xfrm>
              <a:off x="7386562" y="3933869"/>
              <a:ext cx="109885" cy="141288"/>
            </a:xfrm>
            <a:custGeom>
              <a:avLst/>
              <a:gdLst/>
              <a:ahLst/>
              <a:cxnLst/>
              <a:rect l="l" t="t" r="r" b="b"/>
              <a:pathLst>
                <a:path w="4080" h="5246" fill="none" extrusionOk="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2" name="Google Shape;572;p78">
              <a:extLst>
                <a:ext uri="{FF2B5EF4-FFF2-40B4-BE49-F238E27FC236}">
                  <a16:creationId xmlns:a16="http://schemas.microsoft.com/office/drawing/2014/main" id="{06F890CB-0BB2-27FF-EECD-5562507EE46D}"/>
                </a:ext>
              </a:extLst>
            </p:cNvPr>
            <p:cNvSpPr/>
            <p:nvPr/>
          </p:nvSpPr>
          <p:spPr>
            <a:xfrm>
              <a:off x="7386562" y="3829237"/>
              <a:ext cx="41880" cy="15702"/>
            </a:xfrm>
            <a:custGeom>
              <a:avLst/>
              <a:gdLst/>
              <a:ahLst/>
              <a:cxnLst/>
              <a:rect l="l" t="t" r="r" b="b"/>
              <a:pathLst>
                <a:path w="1555" h="583" fill="none" extrusionOk="0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3" name="Google Shape;573;p78">
              <a:extLst>
                <a:ext uri="{FF2B5EF4-FFF2-40B4-BE49-F238E27FC236}">
                  <a16:creationId xmlns:a16="http://schemas.microsoft.com/office/drawing/2014/main" id="{2281CEA0-95F1-2929-E42A-83FF3B19D28D}"/>
                </a:ext>
              </a:extLst>
            </p:cNvPr>
            <p:cNvSpPr/>
            <p:nvPr/>
          </p:nvSpPr>
          <p:spPr>
            <a:xfrm>
              <a:off x="7334232" y="3847551"/>
              <a:ext cx="20953" cy="23566"/>
            </a:xfrm>
            <a:custGeom>
              <a:avLst/>
              <a:gdLst/>
              <a:ahLst/>
              <a:cxnLst/>
              <a:rect l="l" t="t" r="r" b="b"/>
              <a:pathLst>
                <a:path w="778" h="875" fill="none" extrusionOk="0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4" name="Google Shape;574;p78">
              <a:extLst>
                <a:ext uri="{FF2B5EF4-FFF2-40B4-BE49-F238E27FC236}">
                  <a16:creationId xmlns:a16="http://schemas.microsoft.com/office/drawing/2014/main" id="{E256DD6C-A358-30A1-85D5-8627AEF72138}"/>
                </a:ext>
              </a:extLst>
            </p:cNvPr>
            <p:cNvSpPr/>
            <p:nvPr/>
          </p:nvSpPr>
          <p:spPr>
            <a:xfrm>
              <a:off x="7287154" y="3837074"/>
              <a:ext cx="209292" cy="285161"/>
            </a:xfrm>
            <a:custGeom>
              <a:avLst/>
              <a:gdLst/>
              <a:ahLst/>
              <a:cxnLst/>
              <a:rect l="l" t="t" r="r" b="b"/>
              <a:pathLst>
                <a:path w="7771" h="10588" fill="none" extrusionOk="0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5" name="Google Shape;575;p78">
              <a:extLst>
                <a:ext uri="{FF2B5EF4-FFF2-40B4-BE49-F238E27FC236}">
                  <a16:creationId xmlns:a16="http://schemas.microsoft.com/office/drawing/2014/main" id="{CA72316B-5BD4-3765-0C34-F154C87971C8}"/>
                </a:ext>
              </a:extLst>
            </p:cNvPr>
            <p:cNvSpPr/>
            <p:nvPr/>
          </p:nvSpPr>
          <p:spPr>
            <a:xfrm>
              <a:off x="7344709" y="41222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5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5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5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5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1000"/>
                                        <p:tgtEl>
                                          <p:spTgt spid="5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1000"/>
                                        <p:tgtEl>
                                          <p:spTgt spid="5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" name="Google Shape;548;p77"/>
          <p:cNvSpPr txBox="1">
            <a:spLocks noGrp="1"/>
          </p:cNvSpPr>
          <p:nvPr>
            <p:ph type="title"/>
          </p:nvPr>
        </p:nvSpPr>
        <p:spPr>
          <a:xfrm>
            <a:off x="687291" y="165493"/>
            <a:ext cx="5446400" cy="762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r>
              <a:rPr lang="en" sz="2800"/>
              <a:t>06. </a:t>
            </a:r>
            <a:r>
              <a:rPr lang="pt-BR" sz="2800"/>
              <a:t>Proposta</a:t>
            </a:r>
            <a:r>
              <a:rPr lang="en" sz="2800"/>
              <a:t> de Solução para </a:t>
            </a:r>
            <a:r>
              <a:rPr lang="en" sz="2800" err="1"/>
              <a:t>Instituições</a:t>
            </a:r>
            <a:r>
              <a:rPr lang="en" sz="2800"/>
              <a:t> </a:t>
            </a:r>
            <a:r>
              <a:rPr lang="en" sz="2800" err="1"/>
              <a:t>Financeiras</a:t>
            </a:r>
            <a:endParaRPr lang="pt-BR" sz="2800" err="1"/>
          </a:p>
        </p:txBody>
      </p:sp>
      <p:pic>
        <p:nvPicPr>
          <p:cNvPr id="550" name="Google Shape;550;p77"/>
          <p:cNvPicPr preferRelativeResize="0"/>
          <p:nvPr/>
        </p:nvPicPr>
        <p:blipFill rotWithShape="1">
          <a:blip r:embed="rId3">
            <a:alphaModFix/>
          </a:blip>
          <a:srcRect l="4413" t="992" r="4404" b="4516"/>
          <a:stretch/>
        </p:blipFill>
        <p:spPr>
          <a:xfrm>
            <a:off x="6957767" y="821167"/>
            <a:ext cx="4148332" cy="5215667"/>
          </a:xfrm>
          <a:prstGeom prst="rect">
            <a:avLst/>
          </a:prstGeom>
          <a:noFill/>
          <a:ln>
            <a:noFill/>
          </a:ln>
        </p:spPr>
      </p:pic>
      <p:sp>
        <p:nvSpPr>
          <p:cNvPr id="551" name="Google Shape;551;p77"/>
          <p:cNvSpPr/>
          <p:nvPr/>
        </p:nvSpPr>
        <p:spPr>
          <a:xfrm rot="10800000">
            <a:off x="5727600" y="0"/>
            <a:ext cx="6464400" cy="961600"/>
          </a:xfrm>
          <a:prstGeom prst="rect">
            <a:avLst/>
          </a:prstGeom>
          <a:solidFill>
            <a:srgbClr val="7C8C03">
              <a:alpha val="57590"/>
            </a:srgb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552" name="Google Shape;552;p77"/>
          <p:cNvSpPr/>
          <p:nvPr/>
        </p:nvSpPr>
        <p:spPr>
          <a:xfrm rot="10800000">
            <a:off x="-6800" y="5857233"/>
            <a:ext cx="8225200" cy="469200"/>
          </a:xfrm>
          <a:prstGeom prst="rect">
            <a:avLst/>
          </a:prstGeom>
          <a:solidFill>
            <a:schemeClr val="accent3">
              <a:alpha val="76340"/>
            </a:schemeClr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4" name="Google Shape;562;p78">
            <a:extLst>
              <a:ext uri="{FF2B5EF4-FFF2-40B4-BE49-F238E27FC236}">
                <a16:creationId xmlns:a16="http://schemas.microsoft.com/office/drawing/2014/main" id="{C12F7AF1-E351-E2B4-8162-B04D537DA8B5}"/>
              </a:ext>
            </a:extLst>
          </p:cNvPr>
          <p:cNvSpPr/>
          <p:nvPr/>
        </p:nvSpPr>
        <p:spPr>
          <a:xfrm>
            <a:off x="5234234" y="4518582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sp>
        <p:nvSpPr>
          <p:cNvPr id="5" name="Google Shape;563;p78">
            <a:extLst>
              <a:ext uri="{FF2B5EF4-FFF2-40B4-BE49-F238E27FC236}">
                <a16:creationId xmlns:a16="http://schemas.microsoft.com/office/drawing/2014/main" id="{D43079FD-2F2A-5424-BF91-0C5EE5A12168}"/>
              </a:ext>
            </a:extLst>
          </p:cNvPr>
          <p:cNvSpPr/>
          <p:nvPr/>
        </p:nvSpPr>
        <p:spPr>
          <a:xfrm>
            <a:off x="5234234" y="2863551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grpSp>
        <p:nvGrpSpPr>
          <p:cNvPr id="6" name="Google Shape;567;p78">
            <a:extLst>
              <a:ext uri="{FF2B5EF4-FFF2-40B4-BE49-F238E27FC236}">
                <a16:creationId xmlns:a16="http://schemas.microsoft.com/office/drawing/2014/main" id="{1CFB26C6-5802-0641-04F4-FF6E36F20C93}"/>
              </a:ext>
            </a:extLst>
          </p:cNvPr>
          <p:cNvGrpSpPr/>
          <p:nvPr/>
        </p:nvGrpSpPr>
        <p:grpSpPr>
          <a:xfrm>
            <a:off x="5558596" y="3111897"/>
            <a:ext cx="522865" cy="674905"/>
            <a:chOff x="7274092" y="3761205"/>
            <a:chExt cx="287774" cy="371480"/>
          </a:xfrm>
        </p:grpSpPr>
        <p:sp>
          <p:nvSpPr>
            <p:cNvPr id="7" name="Google Shape;568;p78">
              <a:extLst>
                <a:ext uri="{FF2B5EF4-FFF2-40B4-BE49-F238E27FC236}">
                  <a16:creationId xmlns:a16="http://schemas.microsoft.com/office/drawing/2014/main" id="{0A6D7882-1057-CED3-13A1-E829D0F5C769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extrusionOk="0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8" name="Google Shape;569;p78">
              <a:extLst>
                <a:ext uri="{FF2B5EF4-FFF2-40B4-BE49-F238E27FC236}">
                  <a16:creationId xmlns:a16="http://schemas.microsoft.com/office/drawing/2014/main" id="{994E3A3A-E06D-F5AA-017A-C2B3FE1FDDA2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fill="none" extrusionOk="0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9" name="Google Shape;570;p78">
              <a:extLst>
                <a:ext uri="{FF2B5EF4-FFF2-40B4-BE49-F238E27FC236}">
                  <a16:creationId xmlns:a16="http://schemas.microsoft.com/office/drawing/2014/main" id="{FE220C15-FC01-A8EB-9872-A7B7EF29C998}"/>
                </a:ext>
              </a:extLst>
            </p:cNvPr>
            <p:cNvSpPr/>
            <p:nvPr/>
          </p:nvSpPr>
          <p:spPr>
            <a:xfrm>
              <a:off x="7363023" y="3771682"/>
              <a:ext cx="91571" cy="26178"/>
            </a:xfrm>
            <a:custGeom>
              <a:avLst/>
              <a:gdLst/>
              <a:ahLst/>
              <a:cxnLst/>
              <a:rect l="l" t="t" r="r" b="b"/>
              <a:pathLst>
                <a:path w="3400" h="972" fill="none" extrusionOk="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0" name="Google Shape;571;p78">
              <a:extLst>
                <a:ext uri="{FF2B5EF4-FFF2-40B4-BE49-F238E27FC236}">
                  <a16:creationId xmlns:a16="http://schemas.microsoft.com/office/drawing/2014/main" id="{B62647B1-AFF3-9E2B-3AE2-4604E5E2C5B0}"/>
                </a:ext>
              </a:extLst>
            </p:cNvPr>
            <p:cNvSpPr/>
            <p:nvPr/>
          </p:nvSpPr>
          <p:spPr>
            <a:xfrm>
              <a:off x="7386562" y="3933869"/>
              <a:ext cx="109885" cy="141288"/>
            </a:xfrm>
            <a:custGeom>
              <a:avLst/>
              <a:gdLst/>
              <a:ahLst/>
              <a:cxnLst/>
              <a:rect l="l" t="t" r="r" b="b"/>
              <a:pathLst>
                <a:path w="4080" h="5246" fill="none" extrusionOk="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1" name="Google Shape;572;p78">
              <a:extLst>
                <a:ext uri="{FF2B5EF4-FFF2-40B4-BE49-F238E27FC236}">
                  <a16:creationId xmlns:a16="http://schemas.microsoft.com/office/drawing/2014/main" id="{AE8A07F6-6165-95E0-423D-C0F86B0CC94B}"/>
                </a:ext>
              </a:extLst>
            </p:cNvPr>
            <p:cNvSpPr/>
            <p:nvPr/>
          </p:nvSpPr>
          <p:spPr>
            <a:xfrm>
              <a:off x="7386562" y="3829237"/>
              <a:ext cx="41880" cy="15702"/>
            </a:xfrm>
            <a:custGeom>
              <a:avLst/>
              <a:gdLst/>
              <a:ahLst/>
              <a:cxnLst/>
              <a:rect l="l" t="t" r="r" b="b"/>
              <a:pathLst>
                <a:path w="1555" h="583" fill="none" extrusionOk="0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2" name="Google Shape;573;p78">
              <a:extLst>
                <a:ext uri="{FF2B5EF4-FFF2-40B4-BE49-F238E27FC236}">
                  <a16:creationId xmlns:a16="http://schemas.microsoft.com/office/drawing/2014/main" id="{A3D462D4-4B17-B547-5B03-54D379D5DC60}"/>
                </a:ext>
              </a:extLst>
            </p:cNvPr>
            <p:cNvSpPr/>
            <p:nvPr/>
          </p:nvSpPr>
          <p:spPr>
            <a:xfrm>
              <a:off x="7334232" y="3847551"/>
              <a:ext cx="20953" cy="23566"/>
            </a:xfrm>
            <a:custGeom>
              <a:avLst/>
              <a:gdLst/>
              <a:ahLst/>
              <a:cxnLst/>
              <a:rect l="l" t="t" r="r" b="b"/>
              <a:pathLst>
                <a:path w="778" h="875" fill="none" extrusionOk="0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3" name="Google Shape;574;p78">
              <a:extLst>
                <a:ext uri="{FF2B5EF4-FFF2-40B4-BE49-F238E27FC236}">
                  <a16:creationId xmlns:a16="http://schemas.microsoft.com/office/drawing/2014/main" id="{F2BC4528-B7C9-EDB7-0296-1F3F984FC666}"/>
                </a:ext>
              </a:extLst>
            </p:cNvPr>
            <p:cNvSpPr/>
            <p:nvPr/>
          </p:nvSpPr>
          <p:spPr>
            <a:xfrm>
              <a:off x="7287154" y="3837074"/>
              <a:ext cx="209292" cy="285161"/>
            </a:xfrm>
            <a:custGeom>
              <a:avLst/>
              <a:gdLst/>
              <a:ahLst/>
              <a:cxnLst/>
              <a:rect l="l" t="t" r="r" b="b"/>
              <a:pathLst>
                <a:path w="7771" h="10588" fill="none" extrusionOk="0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4" name="Google Shape;575;p78">
              <a:extLst>
                <a:ext uri="{FF2B5EF4-FFF2-40B4-BE49-F238E27FC236}">
                  <a16:creationId xmlns:a16="http://schemas.microsoft.com/office/drawing/2014/main" id="{132AC2BF-BAFC-CF32-B20D-C17D84560D66}"/>
                </a:ext>
              </a:extLst>
            </p:cNvPr>
            <p:cNvSpPr/>
            <p:nvPr/>
          </p:nvSpPr>
          <p:spPr>
            <a:xfrm>
              <a:off x="7344709" y="41222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grpSp>
        <p:nvGrpSpPr>
          <p:cNvPr id="15" name="Google Shape;576;p78">
            <a:extLst>
              <a:ext uri="{FF2B5EF4-FFF2-40B4-BE49-F238E27FC236}">
                <a16:creationId xmlns:a16="http://schemas.microsoft.com/office/drawing/2014/main" id="{EF9E5B59-4F1E-20D1-0369-D3EAEBC4B97B}"/>
              </a:ext>
            </a:extLst>
          </p:cNvPr>
          <p:cNvGrpSpPr/>
          <p:nvPr/>
        </p:nvGrpSpPr>
        <p:grpSpPr>
          <a:xfrm>
            <a:off x="5482519" y="4769307"/>
            <a:ext cx="675003" cy="670159"/>
            <a:chOff x="7232211" y="2547438"/>
            <a:chExt cx="371507" cy="368868"/>
          </a:xfrm>
        </p:grpSpPr>
        <p:sp>
          <p:nvSpPr>
            <p:cNvPr id="16" name="Google Shape;577;p78">
              <a:extLst>
                <a:ext uri="{FF2B5EF4-FFF2-40B4-BE49-F238E27FC236}">
                  <a16:creationId xmlns:a16="http://schemas.microsoft.com/office/drawing/2014/main" id="{1B21A5F1-57A3-9D23-6045-E8C40FD0376A}"/>
                </a:ext>
              </a:extLst>
            </p:cNvPr>
            <p:cNvSpPr/>
            <p:nvPr/>
          </p:nvSpPr>
          <p:spPr>
            <a:xfrm>
              <a:off x="7548749" y="2547438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extrusionOk="0">
                  <a:moveTo>
                    <a:pt x="292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7" name="Google Shape;578;p78">
              <a:extLst>
                <a:ext uri="{FF2B5EF4-FFF2-40B4-BE49-F238E27FC236}">
                  <a16:creationId xmlns:a16="http://schemas.microsoft.com/office/drawing/2014/main" id="{34FED246-14B6-95BC-5A36-0240B3CC60F7}"/>
                </a:ext>
              </a:extLst>
            </p:cNvPr>
            <p:cNvSpPr/>
            <p:nvPr/>
          </p:nvSpPr>
          <p:spPr>
            <a:xfrm>
              <a:off x="7548749" y="2547438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fill="none" extrusionOk="0">
                  <a:moveTo>
                    <a:pt x="195" y="583"/>
                  </a:moveTo>
                  <a:lnTo>
                    <a:pt x="195" y="583"/>
                  </a:lnTo>
                  <a:lnTo>
                    <a:pt x="389" y="583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389"/>
                  </a:lnTo>
                  <a:lnTo>
                    <a:pt x="0" y="389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195" y="5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8" name="Google Shape;579;p78">
              <a:extLst>
                <a:ext uri="{FF2B5EF4-FFF2-40B4-BE49-F238E27FC236}">
                  <a16:creationId xmlns:a16="http://schemas.microsoft.com/office/drawing/2014/main" id="{AE974F0C-507E-4E07-0B38-7DA3FDCF5EDC}"/>
                </a:ext>
              </a:extLst>
            </p:cNvPr>
            <p:cNvSpPr/>
            <p:nvPr/>
          </p:nvSpPr>
          <p:spPr>
            <a:xfrm>
              <a:off x="7553974" y="256314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19" name="Google Shape;580;p78">
              <a:extLst>
                <a:ext uri="{FF2B5EF4-FFF2-40B4-BE49-F238E27FC236}">
                  <a16:creationId xmlns:a16="http://schemas.microsoft.com/office/drawing/2014/main" id="{99AD7BE4-A4E9-FBA8-69BA-83E4972E0C3E}"/>
                </a:ext>
              </a:extLst>
            </p:cNvPr>
            <p:cNvSpPr/>
            <p:nvPr/>
          </p:nvSpPr>
          <p:spPr>
            <a:xfrm>
              <a:off x="7548749" y="2631144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extrusionOk="0">
                  <a:moveTo>
                    <a:pt x="98" y="1"/>
                  </a:moveTo>
                  <a:lnTo>
                    <a:pt x="0" y="195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0" name="Google Shape;581;p78">
              <a:extLst>
                <a:ext uri="{FF2B5EF4-FFF2-40B4-BE49-F238E27FC236}">
                  <a16:creationId xmlns:a16="http://schemas.microsoft.com/office/drawing/2014/main" id="{4AF3B306-3257-6832-E80E-BAEDB5E15A0B}"/>
                </a:ext>
              </a:extLst>
            </p:cNvPr>
            <p:cNvSpPr/>
            <p:nvPr/>
          </p:nvSpPr>
          <p:spPr>
            <a:xfrm>
              <a:off x="7548749" y="2631144"/>
              <a:ext cx="10477" cy="15729"/>
            </a:xfrm>
            <a:custGeom>
              <a:avLst/>
              <a:gdLst/>
              <a:ahLst/>
              <a:cxnLst/>
              <a:rect l="l" t="t" r="r" b="b"/>
              <a:pathLst>
                <a:path w="389" h="584" fill="none" extrusionOk="0">
                  <a:moveTo>
                    <a:pt x="0" y="195"/>
                  </a:moveTo>
                  <a:lnTo>
                    <a:pt x="0" y="389"/>
                  </a:lnTo>
                  <a:lnTo>
                    <a:pt x="0" y="389"/>
                  </a:lnTo>
                  <a:lnTo>
                    <a:pt x="98" y="486"/>
                  </a:lnTo>
                  <a:lnTo>
                    <a:pt x="195" y="584"/>
                  </a:lnTo>
                  <a:lnTo>
                    <a:pt x="195" y="584"/>
                  </a:lnTo>
                  <a:lnTo>
                    <a:pt x="389" y="486"/>
                  </a:lnTo>
                  <a:lnTo>
                    <a:pt x="389" y="389"/>
                  </a:lnTo>
                  <a:lnTo>
                    <a:pt x="389" y="195"/>
                  </a:lnTo>
                  <a:lnTo>
                    <a:pt x="389" y="195"/>
                  </a:lnTo>
                  <a:lnTo>
                    <a:pt x="389" y="98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8" y="1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1" name="Google Shape;582;p78">
              <a:extLst>
                <a:ext uri="{FF2B5EF4-FFF2-40B4-BE49-F238E27FC236}">
                  <a16:creationId xmlns:a16="http://schemas.microsoft.com/office/drawing/2014/main" id="{66BCA555-6B67-BE95-5949-3755FE239FC0}"/>
                </a:ext>
              </a:extLst>
            </p:cNvPr>
            <p:cNvSpPr/>
            <p:nvPr/>
          </p:nvSpPr>
          <p:spPr>
            <a:xfrm>
              <a:off x="7548749" y="263639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2" name="Google Shape;583;p78">
              <a:extLst>
                <a:ext uri="{FF2B5EF4-FFF2-40B4-BE49-F238E27FC236}">
                  <a16:creationId xmlns:a16="http://schemas.microsoft.com/office/drawing/2014/main" id="{F6408741-2536-EF4E-7F1C-AEBE63B9FCF9}"/>
                </a:ext>
              </a:extLst>
            </p:cNvPr>
            <p:cNvSpPr/>
            <p:nvPr/>
          </p:nvSpPr>
          <p:spPr>
            <a:xfrm>
              <a:off x="7577513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292" y="0"/>
                  </a:moveTo>
                  <a:lnTo>
                    <a:pt x="195" y="97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292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3" name="Google Shape;584;p78">
              <a:extLst>
                <a:ext uri="{FF2B5EF4-FFF2-40B4-BE49-F238E27FC236}">
                  <a16:creationId xmlns:a16="http://schemas.microsoft.com/office/drawing/2014/main" id="{070FD490-CA69-36E1-BBC5-F8E4B0E70657}"/>
                </a:ext>
              </a:extLst>
            </p:cNvPr>
            <p:cNvSpPr/>
            <p:nvPr/>
          </p:nvSpPr>
          <p:spPr>
            <a:xfrm>
              <a:off x="7577513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292" y="486"/>
                  </a:moveTo>
                  <a:lnTo>
                    <a:pt x="487" y="389"/>
                  </a:lnTo>
                  <a:lnTo>
                    <a:pt x="487" y="389"/>
                  </a:lnTo>
                  <a:lnTo>
                    <a:pt x="584" y="195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292" y="0"/>
                  </a:lnTo>
                  <a:lnTo>
                    <a:pt x="195" y="97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1" y="389"/>
                  </a:lnTo>
                  <a:lnTo>
                    <a:pt x="1" y="486"/>
                  </a:lnTo>
                  <a:lnTo>
                    <a:pt x="1" y="486"/>
                  </a:lnTo>
                  <a:lnTo>
                    <a:pt x="195" y="583"/>
                  </a:lnTo>
                  <a:lnTo>
                    <a:pt x="292" y="486"/>
                  </a:lnTo>
                  <a:lnTo>
                    <a:pt x="292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4" name="Google Shape;585;p78">
              <a:extLst>
                <a:ext uri="{FF2B5EF4-FFF2-40B4-BE49-F238E27FC236}">
                  <a16:creationId xmlns:a16="http://schemas.microsoft.com/office/drawing/2014/main" id="{96F15AD8-DE4F-224E-5A39-9C1BF0851E78}"/>
                </a:ext>
              </a:extLst>
            </p:cNvPr>
            <p:cNvSpPr/>
            <p:nvPr/>
          </p:nvSpPr>
          <p:spPr>
            <a:xfrm>
              <a:off x="7585377" y="257359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5" name="Google Shape;586;p78">
              <a:extLst>
                <a:ext uri="{FF2B5EF4-FFF2-40B4-BE49-F238E27FC236}">
                  <a16:creationId xmlns:a16="http://schemas.microsoft.com/office/drawing/2014/main" id="{EFAACCE7-D2AF-CD41-752C-D6282D4062D2}"/>
                </a:ext>
              </a:extLst>
            </p:cNvPr>
            <p:cNvSpPr/>
            <p:nvPr/>
          </p:nvSpPr>
          <p:spPr>
            <a:xfrm>
              <a:off x="7517346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389" y="0"/>
                  </a:moveTo>
                  <a:lnTo>
                    <a:pt x="195" y="97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38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6" name="Google Shape;587;p78">
              <a:extLst>
                <a:ext uri="{FF2B5EF4-FFF2-40B4-BE49-F238E27FC236}">
                  <a16:creationId xmlns:a16="http://schemas.microsoft.com/office/drawing/2014/main" id="{6891F6D4-4B8B-37C7-CFE0-4FB719CB0D61}"/>
                </a:ext>
              </a:extLst>
            </p:cNvPr>
            <p:cNvSpPr/>
            <p:nvPr/>
          </p:nvSpPr>
          <p:spPr>
            <a:xfrm>
              <a:off x="7517346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fill="none" extrusionOk="0">
                  <a:moveTo>
                    <a:pt x="195" y="97"/>
                  </a:moveTo>
                  <a:lnTo>
                    <a:pt x="98" y="292"/>
                  </a:lnTo>
                  <a:lnTo>
                    <a:pt x="98" y="292"/>
                  </a:lnTo>
                  <a:lnTo>
                    <a:pt x="1" y="389"/>
                  </a:lnTo>
                  <a:lnTo>
                    <a:pt x="98" y="583"/>
                  </a:lnTo>
                  <a:lnTo>
                    <a:pt x="98" y="583"/>
                  </a:lnTo>
                  <a:lnTo>
                    <a:pt x="195" y="583"/>
                  </a:lnTo>
                  <a:lnTo>
                    <a:pt x="389" y="583"/>
                  </a:lnTo>
                  <a:lnTo>
                    <a:pt x="487" y="389"/>
                  </a:lnTo>
                  <a:lnTo>
                    <a:pt x="487" y="389"/>
                  </a:lnTo>
                  <a:lnTo>
                    <a:pt x="584" y="292"/>
                  </a:lnTo>
                  <a:lnTo>
                    <a:pt x="487" y="97"/>
                  </a:lnTo>
                  <a:lnTo>
                    <a:pt x="487" y="97"/>
                  </a:lnTo>
                  <a:lnTo>
                    <a:pt x="389" y="0"/>
                  </a:lnTo>
                  <a:lnTo>
                    <a:pt x="195" y="97"/>
                  </a:lnTo>
                  <a:lnTo>
                    <a:pt x="195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7" name="Google Shape;588;p78">
              <a:extLst>
                <a:ext uri="{FF2B5EF4-FFF2-40B4-BE49-F238E27FC236}">
                  <a16:creationId xmlns:a16="http://schemas.microsoft.com/office/drawing/2014/main" id="{8F89282C-CA55-8B5B-386F-C7901E32ED32}"/>
                </a:ext>
              </a:extLst>
            </p:cNvPr>
            <p:cNvSpPr/>
            <p:nvPr/>
          </p:nvSpPr>
          <p:spPr>
            <a:xfrm>
              <a:off x="7522598" y="262069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8" name="Google Shape;589;p78">
              <a:extLst>
                <a:ext uri="{FF2B5EF4-FFF2-40B4-BE49-F238E27FC236}">
                  <a16:creationId xmlns:a16="http://schemas.microsoft.com/office/drawing/2014/main" id="{F5BFFB80-BDD0-D05D-BD98-5C39EF6C32F2}"/>
                </a:ext>
              </a:extLst>
            </p:cNvPr>
            <p:cNvSpPr/>
            <p:nvPr/>
          </p:nvSpPr>
          <p:spPr>
            <a:xfrm>
              <a:off x="7587990" y="2591904"/>
              <a:ext cx="15729" cy="10504"/>
            </a:xfrm>
            <a:custGeom>
              <a:avLst/>
              <a:gdLst/>
              <a:ahLst/>
              <a:cxnLst/>
              <a:rect l="l" t="t" r="r" b="b"/>
              <a:pathLst>
                <a:path w="584" h="390" extrusionOk="0">
                  <a:moveTo>
                    <a:pt x="195" y="1"/>
                  </a:moveTo>
                  <a:lnTo>
                    <a:pt x="98" y="98"/>
                  </a:lnTo>
                  <a:lnTo>
                    <a:pt x="0" y="195"/>
                  </a:lnTo>
                  <a:lnTo>
                    <a:pt x="98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29" name="Google Shape;590;p78">
              <a:extLst>
                <a:ext uri="{FF2B5EF4-FFF2-40B4-BE49-F238E27FC236}">
                  <a16:creationId xmlns:a16="http://schemas.microsoft.com/office/drawing/2014/main" id="{22EF29D9-885A-5632-36A9-B36FC51B5E11}"/>
                </a:ext>
              </a:extLst>
            </p:cNvPr>
            <p:cNvSpPr/>
            <p:nvPr/>
          </p:nvSpPr>
          <p:spPr>
            <a:xfrm>
              <a:off x="7587990" y="2591904"/>
              <a:ext cx="15729" cy="10504"/>
            </a:xfrm>
            <a:custGeom>
              <a:avLst/>
              <a:gdLst/>
              <a:ahLst/>
              <a:cxnLst/>
              <a:rect l="l" t="t" r="r" b="b"/>
              <a:pathLst>
                <a:path w="584" h="390" fill="none" extrusionOk="0">
                  <a:moveTo>
                    <a:pt x="0" y="195"/>
                  </a:moveTo>
                  <a:lnTo>
                    <a:pt x="0" y="195"/>
                  </a:lnTo>
                  <a:lnTo>
                    <a:pt x="98" y="389"/>
                  </a:lnTo>
                  <a:lnTo>
                    <a:pt x="195" y="389"/>
                  </a:ln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583" y="195"/>
                  </a:lnTo>
                  <a:lnTo>
                    <a:pt x="583" y="195"/>
                  </a:lnTo>
                  <a:lnTo>
                    <a:pt x="583" y="98"/>
                  </a:lnTo>
                  <a:lnTo>
                    <a:pt x="389" y="1"/>
                  </a:lnTo>
                  <a:lnTo>
                    <a:pt x="195" y="1"/>
                  </a:lnTo>
                  <a:lnTo>
                    <a:pt x="195" y="1"/>
                  </a:lnTo>
                  <a:lnTo>
                    <a:pt x="98" y="98"/>
                  </a:lnTo>
                  <a:lnTo>
                    <a:pt x="0" y="195"/>
                  </a:lnTo>
                  <a:lnTo>
                    <a:pt x="0" y="1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0" name="Google Shape;591;p78">
              <a:extLst>
                <a:ext uri="{FF2B5EF4-FFF2-40B4-BE49-F238E27FC236}">
                  <a16:creationId xmlns:a16="http://schemas.microsoft.com/office/drawing/2014/main" id="{E54F4A52-3077-A3C0-C9AD-47403A2779CD}"/>
                </a:ext>
              </a:extLst>
            </p:cNvPr>
            <p:cNvSpPr/>
            <p:nvPr/>
          </p:nvSpPr>
          <p:spPr>
            <a:xfrm>
              <a:off x="7587990" y="259715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1" name="Google Shape;592;p78">
              <a:extLst>
                <a:ext uri="{FF2B5EF4-FFF2-40B4-BE49-F238E27FC236}">
                  <a16:creationId xmlns:a16="http://schemas.microsoft.com/office/drawing/2014/main" id="{93A7D66B-8E94-D49D-8376-23238E556489}"/>
                </a:ext>
              </a:extLst>
            </p:cNvPr>
            <p:cNvSpPr/>
            <p:nvPr/>
          </p:nvSpPr>
          <p:spPr>
            <a:xfrm>
              <a:off x="7504284" y="2591904"/>
              <a:ext cx="18341" cy="10504"/>
            </a:xfrm>
            <a:custGeom>
              <a:avLst/>
              <a:gdLst/>
              <a:ahLst/>
              <a:cxnLst/>
              <a:rect l="l" t="t" r="r" b="b"/>
              <a:pathLst>
                <a:path w="681" h="390" extrusionOk="0">
                  <a:moveTo>
                    <a:pt x="292" y="1"/>
                  </a:moveTo>
                  <a:lnTo>
                    <a:pt x="97" y="98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2" name="Google Shape;593;p78">
              <a:extLst>
                <a:ext uri="{FF2B5EF4-FFF2-40B4-BE49-F238E27FC236}">
                  <a16:creationId xmlns:a16="http://schemas.microsoft.com/office/drawing/2014/main" id="{7142BACE-5BC4-8A24-43B5-34390F8B4228}"/>
                </a:ext>
              </a:extLst>
            </p:cNvPr>
            <p:cNvSpPr/>
            <p:nvPr/>
          </p:nvSpPr>
          <p:spPr>
            <a:xfrm>
              <a:off x="7504284" y="2591904"/>
              <a:ext cx="18341" cy="10504"/>
            </a:xfrm>
            <a:custGeom>
              <a:avLst/>
              <a:gdLst/>
              <a:ahLst/>
              <a:cxnLst/>
              <a:rect l="l" t="t" r="r" b="b"/>
              <a:pathLst>
                <a:path w="681" h="390" fill="none" extrusionOk="0">
                  <a:moveTo>
                    <a:pt x="292" y="389"/>
                  </a:moveTo>
                  <a:lnTo>
                    <a:pt x="389" y="389"/>
                  </a:lnTo>
                  <a:lnTo>
                    <a:pt x="389" y="389"/>
                  </a:lnTo>
                  <a:lnTo>
                    <a:pt x="583" y="389"/>
                  </a:lnTo>
                  <a:lnTo>
                    <a:pt x="680" y="195"/>
                  </a:lnTo>
                  <a:lnTo>
                    <a:pt x="680" y="195"/>
                  </a:lnTo>
                  <a:lnTo>
                    <a:pt x="583" y="98"/>
                  </a:lnTo>
                  <a:lnTo>
                    <a:pt x="486" y="1"/>
                  </a:lnTo>
                  <a:lnTo>
                    <a:pt x="292" y="1"/>
                  </a:lnTo>
                  <a:lnTo>
                    <a:pt x="292" y="1"/>
                  </a:lnTo>
                  <a:lnTo>
                    <a:pt x="97" y="98"/>
                  </a:lnTo>
                  <a:lnTo>
                    <a:pt x="0" y="195"/>
                  </a:lnTo>
                  <a:lnTo>
                    <a:pt x="0" y="195"/>
                  </a:lnTo>
                  <a:lnTo>
                    <a:pt x="97" y="292"/>
                  </a:lnTo>
                  <a:lnTo>
                    <a:pt x="292" y="389"/>
                  </a:lnTo>
                  <a:lnTo>
                    <a:pt x="292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3" name="Google Shape;594;p78">
              <a:extLst>
                <a:ext uri="{FF2B5EF4-FFF2-40B4-BE49-F238E27FC236}">
                  <a16:creationId xmlns:a16="http://schemas.microsoft.com/office/drawing/2014/main" id="{43EFE4AE-0132-24F3-34EF-2E424B9D0CDE}"/>
                </a:ext>
              </a:extLst>
            </p:cNvPr>
            <p:cNvSpPr/>
            <p:nvPr/>
          </p:nvSpPr>
          <p:spPr>
            <a:xfrm>
              <a:off x="7509509" y="260238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4" name="Google Shape;595;p78">
              <a:extLst>
                <a:ext uri="{FF2B5EF4-FFF2-40B4-BE49-F238E27FC236}">
                  <a16:creationId xmlns:a16="http://schemas.microsoft.com/office/drawing/2014/main" id="{C2FAFFDC-DD3A-8CDB-D0BE-795B4E9E1CA6}"/>
                </a:ext>
              </a:extLst>
            </p:cNvPr>
            <p:cNvSpPr/>
            <p:nvPr/>
          </p:nvSpPr>
          <p:spPr>
            <a:xfrm>
              <a:off x="7577513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extrusionOk="0">
                  <a:moveTo>
                    <a:pt x="195" y="0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5" name="Google Shape;596;p78">
              <a:extLst>
                <a:ext uri="{FF2B5EF4-FFF2-40B4-BE49-F238E27FC236}">
                  <a16:creationId xmlns:a16="http://schemas.microsoft.com/office/drawing/2014/main" id="{95C098FC-32F7-8AA1-EA29-85827D449686}"/>
                </a:ext>
              </a:extLst>
            </p:cNvPr>
            <p:cNvSpPr/>
            <p:nvPr/>
          </p:nvSpPr>
          <p:spPr>
            <a:xfrm>
              <a:off x="7577513" y="2618082"/>
              <a:ext cx="15729" cy="15702"/>
            </a:xfrm>
            <a:custGeom>
              <a:avLst/>
              <a:gdLst/>
              <a:ahLst/>
              <a:cxnLst/>
              <a:rect l="l" t="t" r="r" b="b"/>
              <a:pathLst>
                <a:path w="584" h="583" fill="none" extrusionOk="0">
                  <a:moveTo>
                    <a:pt x="1" y="97"/>
                  </a:moveTo>
                  <a:lnTo>
                    <a:pt x="1" y="97"/>
                  </a:lnTo>
                  <a:lnTo>
                    <a:pt x="1" y="292"/>
                  </a:lnTo>
                  <a:lnTo>
                    <a:pt x="1" y="389"/>
                  </a:lnTo>
                  <a:lnTo>
                    <a:pt x="195" y="583"/>
                  </a:lnTo>
                  <a:lnTo>
                    <a:pt x="195" y="583"/>
                  </a:lnTo>
                  <a:lnTo>
                    <a:pt x="292" y="583"/>
                  </a:lnTo>
                  <a:lnTo>
                    <a:pt x="487" y="583"/>
                  </a:lnTo>
                  <a:lnTo>
                    <a:pt x="487" y="583"/>
                  </a:lnTo>
                  <a:lnTo>
                    <a:pt x="584" y="389"/>
                  </a:lnTo>
                  <a:lnTo>
                    <a:pt x="487" y="292"/>
                  </a:lnTo>
                  <a:lnTo>
                    <a:pt x="292" y="97"/>
                  </a:lnTo>
                  <a:lnTo>
                    <a:pt x="292" y="97"/>
                  </a:lnTo>
                  <a:lnTo>
                    <a:pt x="195" y="0"/>
                  </a:lnTo>
                  <a:lnTo>
                    <a:pt x="1" y="97"/>
                  </a:lnTo>
                  <a:lnTo>
                    <a:pt x="1" y="9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6" name="Google Shape;597;p78">
              <a:extLst>
                <a:ext uri="{FF2B5EF4-FFF2-40B4-BE49-F238E27FC236}">
                  <a16:creationId xmlns:a16="http://schemas.microsoft.com/office/drawing/2014/main" id="{EFF17228-95C8-EE26-6471-974ABFFEE7B8}"/>
                </a:ext>
              </a:extLst>
            </p:cNvPr>
            <p:cNvSpPr/>
            <p:nvPr/>
          </p:nvSpPr>
          <p:spPr>
            <a:xfrm>
              <a:off x="7577513" y="2620695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7" name="Google Shape;598;p78">
              <a:extLst>
                <a:ext uri="{FF2B5EF4-FFF2-40B4-BE49-F238E27FC236}">
                  <a16:creationId xmlns:a16="http://schemas.microsoft.com/office/drawing/2014/main" id="{CE911A8C-1D8F-060F-7D15-2EA1BC30054D}"/>
                </a:ext>
              </a:extLst>
            </p:cNvPr>
            <p:cNvSpPr/>
            <p:nvPr/>
          </p:nvSpPr>
          <p:spPr>
            <a:xfrm>
              <a:off x="7517346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extrusionOk="0">
                  <a:moveTo>
                    <a:pt x="195" y="0"/>
                  </a:move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8" name="Google Shape;599;p78">
              <a:extLst>
                <a:ext uri="{FF2B5EF4-FFF2-40B4-BE49-F238E27FC236}">
                  <a16:creationId xmlns:a16="http://schemas.microsoft.com/office/drawing/2014/main" id="{EDA807B4-A2B7-5AD9-92B6-72D31798C683}"/>
                </a:ext>
              </a:extLst>
            </p:cNvPr>
            <p:cNvSpPr/>
            <p:nvPr/>
          </p:nvSpPr>
          <p:spPr>
            <a:xfrm>
              <a:off x="7517346" y="2560527"/>
              <a:ext cx="15729" cy="15729"/>
            </a:xfrm>
            <a:custGeom>
              <a:avLst/>
              <a:gdLst/>
              <a:ahLst/>
              <a:cxnLst/>
              <a:rect l="l" t="t" r="r" b="b"/>
              <a:pathLst>
                <a:path w="584" h="584" fill="none" extrusionOk="0">
                  <a:moveTo>
                    <a:pt x="195" y="486"/>
                  </a:moveTo>
                  <a:lnTo>
                    <a:pt x="195" y="486"/>
                  </a:lnTo>
                  <a:lnTo>
                    <a:pt x="389" y="583"/>
                  </a:lnTo>
                  <a:lnTo>
                    <a:pt x="487" y="486"/>
                  </a:lnTo>
                  <a:lnTo>
                    <a:pt x="487" y="486"/>
                  </a:lnTo>
                  <a:lnTo>
                    <a:pt x="584" y="389"/>
                  </a:lnTo>
                  <a:lnTo>
                    <a:pt x="487" y="195"/>
                  </a:lnTo>
                  <a:lnTo>
                    <a:pt x="389" y="97"/>
                  </a:lnTo>
                  <a:lnTo>
                    <a:pt x="389" y="97"/>
                  </a:lnTo>
                  <a:lnTo>
                    <a:pt x="195" y="0"/>
                  </a:lnTo>
                  <a:lnTo>
                    <a:pt x="98" y="97"/>
                  </a:lnTo>
                  <a:lnTo>
                    <a:pt x="98" y="97"/>
                  </a:lnTo>
                  <a:lnTo>
                    <a:pt x="1" y="195"/>
                  </a:lnTo>
                  <a:lnTo>
                    <a:pt x="98" y="389"/>
                  </a:lnTo>
                  <a:lnTo>
                    <a:pt x="195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39" name="Google Shape;600;p78">
              <a:extLst>
                <a:ext uri="{FF2B5EF4-FFF2-40B4-BE49-F238E27FC236}">
                  <a16:creationId xmlns:a16="http://schemas.microsoft.com/office/drawing/2014/main" id="{E9A80749-0222-A8F1-8412-C007160C8611}"/>
                </a:ext>
              </a:extLst>
            </p:cNvPr>
            <p:cNvSpPr/>
            <p:nvPr/>
          </p:nvSpPr>
          <p:spPr>
            <a:xfrm>
              <a:off x="7522598" y="2573590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0" name="Google Shape;601;p78">
              <a:extLst>
                <a:ext uri="{FF2B5EF4-FFF2-40B4-BE49-F238E27FC236}">
                  <a16:creationId xmlns:a16="http://schemas.microsoft.com/office/drawing/2014/main" id="{34EACFE3-BD2F-325D-E184-4194B59DBB6A}"/>
                </a:ext>
              </a:extLst>
            </p:cNvPr>
            <p:cNvSpPr/>
            <p:nvPr/>
          </p:nvSpPr>
          <p:spPr>
            <a:xfrm>
              <a:off x="7232211" y="2628532"/>
              <a:ext cx="371507" cy="287774"/>
            </a:xfrm>
            <a:custGeom>
              <a:avLst/>
              <a:gdLst/>
              <a:ahLst/>
              <a:cxnLst/>
              <a:rect l="l" t="t" r="r" b="b"/>
              <a:pathLst>
                <a:path w="13794" h="10685" extrusionOk="0">
                  <a:moveTo>
                    <a:pt x="6703" y="1263"/>
                  </a:moveTo>
                  <a:lnTo>
                    <a:pt x="6703" y="2526"/>
                  </a:lnTo>
                  <a:lnTo>
                    <a:pt x="3400" y="2526"/>
                  </a:lnTo>
                  <a:lnTo>
                    <a:pt x="4177" y="2040"/>
                  </a:lnTo>
                  <a:lnTo>
                    <a:pt x="4955" y="1652"/>
                  </a:lnTo>
                  <a:lnTo>
                    <a:pt x="5829" y="1360"/>
                  </a:lnTo>
                  <a:lnTo>
                    <a:pt x="6703" y="1263"/>
                  </a:lnTo>
                  <a:close/>
                  <a:moveTo>
                    <a:pt x="7188" y="1263"/>
                  </a:moveTo>
                  <a:lnTo>
                    <a:pt x="8063" y="1360"/>
                  </a:lnTo>
                  <a:lnTo>
                    <a:pt x="8937" y="1652"/>
                  </a:lnTo>
                  <a:lnTo>
                    <a:pt x="9714" y="2040"/>
                  </a:lnTo>
                  <a:lnTo>
                    <a:pt x="10394" y="2526"/>
                  </a:lnTo>
                  <a:lnTo>
                    <a:pt x="7188" y="2526"/>
                  </a:lnTo>
                  <a:lnTo>
                    <a:pt x="7188" y="1263"/>
                  </a:lnTo>
                  <a:close/>
                  <a:moveTo>
                    <a:pt x="6703" y="3012"/>
                  </a:moveTo>
                  <a:lnTo>
                    <a:pt x="6703" y="4274"/>
                  </a:lnTo>
                  <a:lnTo>
                    <a:pt x="5149" y="4274"/>
                  </a:lnTo>
                  <a:lnTo>
                    <a:pt x="4760" y="4371"/>
                  </a:lnTo>
                  <a:lnTo>
                    <a:pt x="4566" y="4663"/>
                  </a:lnTo>
                  <a:lnTo>
                    <a:pt x="2138" y="4663"/>
                  </a:lnTo>
                  <a:lnTo>
                    <a:pt x="2526" y="3789"/>
                  </a:lnTo>
                  <a:lnTo>
                    <a:pt x="3109" y="3012"/>
                  </a:lnTo>
                  <a:close/>
                  <a:moveTo>
                    <a:pt x="10782" y="3012"/>
                  </a:moveTo>
                  <a:lnTo>
                    <a:pt x="11268" y="3789"/>
                  </a:lnTo>
                  <a:lnTo>
                    <a:pt x="11656" y="4663"/>
                  </a:lnTo>
                  <a:lnTo>
                    <a:pt x="9228" y="4663"/>
                  </a:lnTo>
                  <a:lnTo>
                    <a:pt x="9034" y="4371"/>
                  </a:lnTo>
                  <a:lnTo>
                    <a:pt x="8742" y="4274"/>
                  </a:lnTo>
                  <a:lnTo>
                    <a:pt x="7091" y="4274"/>
                  </a:lnTo>
                  <a:lnTo>
                    <a:pt x="7091" y="3012"/>
                  </a:lnTo>
                  <a:close/>
                  <a:moveTo>
                    <a:pt x="8742" y="4663"/>
                  </a:moveTo>
                  <a:lnTo>
                    <a:pt x="8840" y="4760"/>
                  </a:lnTo>
                  <a:lnTo>
                    <a:pt x="8840" y="4857"/>
                  </a:lnTo>
                  <a:lnTo>
                    <a:pt x="8840" y="4954"/>
                  </a:lnTo>
                  <a:lnTo>
                    <a:pt x="5052" y="4954"/>
                  </a:lnTo>
                  <a:lnTo>
                    <a:pt x="4955" y="4857"/>
                  </a:lnTo>
                  <a:lnTo>
                    <a:pt x="5052" y="4760"/>
                  </a:lnTo>
                  <a:lnTo>
                    <a:pt x="5149" y="4663"/>
                  </a:lnTo>
                  <a:close/>
                  <a:moveTo>
                    <a:pt x="4566" y="5051"/>
                  </a:moveTo>
                  <a:lnTo>
                    <a:pt x="4760" y="5246"/>
                  </a:lnTo>
                  <a:lnTo>
                    <a:pt x="5052" y="5440"/>
                  </a:lnTo>
                  <a:lnTo>
                    <a:pt x="5052" y="7285"/>
                  </a:lnTo>
                  <a:lnTo>
                    <a:pt x="3692" y="7285"/>
                  </a:lnTo>
                  <a:lnTo>
                    <a:pt x="3692" y="6702"/>
                  </a:lnTo>
                  <a:lnTo>
                    <a:pt x="3692" y="6508"/>
                  </a:lnTo>
                  <a:lnTo>
                    <a:pt x="3400" y="6508"/>
                  </a:lnTo>
                  <a:lnTo>
                    <a:pt x="3303" y="6702"/>
                  </a:lnTo>
                  <a:lnTo>
                    <a:pt x="3303" y="7285"/>
                  </a:lnTo>
                  <a:lnTo>
                    <a:pt x="1846" y="7285"/>
                  </a:lnTo>
                  <a:lnTo>
                    <a:pt x="1846" y="6314"/>
                  </a:lnTo>
                  <a:lnTo>
                    <a:pt x="1846" y="5634"/>
                  </a:lnTo>
                  <a:lnTo>
                    <a:pt x="1944" y="5051"/>
                  </a:lnTo>
                  <a:lnTo>
                    <a:pt x="3303" y="5051"/>
                  </a:lnTo>
                  <a:lnTo>
                    <a:pt x="3303" y="5731"/>
                  </a:lnTo>
                  <a:lnTo>
                    <a:pt x="3400" y="5925"/>
                  </a:lnTo>
                  <a:lnTo>
                    <a:pt x="3692" y="5925"/>
                  </a:lnTo>
                  <a:lnTo>
                    <a:pt x="3692" y="5731"/>
                  </a:lnTo>
                  <a:lnTo>
                    <a:pt x="3692" y="5051"/>
                  </a:lnTo>
                  <a:close/>
                  <a:moveTo>
                    <a:pt x="8451" y="5343"/>
                  </a:moveTo>
                  <a:lnTo>
                    <a:pt x="8451" y="7285"/>
                  </a:lnTo>
                  <a:lnTo>
                    <a:pt x="5440" y="7285"/>
                  </a:lnTo>
                  <a:lnTo>
                    <a:pt x="5440" y="5343"/>
                  </a:lnTo>
                  <a:close/>
                  <a:moveTo>
                    <a:pt x="10102" y="5051"/>
                  </a:moveTo>
                  <a:lnTo>
                    <a:pt x="10102" y="7285"/>
                  </a:lnTo>
                  <a:lnTo>
                    <a:pt x="8840" y="7285"/>
                  </a:lnTo>
                  <a:lnTo>
                    <a:pt x="8840" y="5343"/>
                  </a:lnTo>
                  <a:lnTo>
                    <a:pt x="9034" y="5246"/>
                  </a:lnTo>
                  <a:lnTo>
                    <a:pt x="9228" y="5051"/>
                  </a:lnTo>
                  <a:close/>
                  <a:moveTo>
                    <a:pt x="11851" y="5051"/>
                  </a:moveTo>
                  <a:lnTo>
                    <a:pt x="12045" y="5634"/>
                  </a:lnTo>
                  <a:lnTo>
                    <a:pt x="12045" y="6314"/>
                  </a:lnTo>
                  <a:lnTo>
                    <a:pt x="12045" y="7285"/>
                  </a:lnTo>
                  <a:lnTo>
                    <a:pt x="10491" y="7285"/>
                  </a:lnTo>
                  <a:lnTo>
                    <a:pt x="10491" y="5051"/>
                  </a:lnTo>
                  <a:close/>
                  <a:moveTo>
                    <a:pt x="3303" y="7674"/>
                  </a:moveTo>
                  <a:lnTo>
                    <a:pt x="3303" y="9519"/>
                  </a:lnTo>
                  <a:lnTo>
                    <a:pt x="1846" y="9519"/>
                  </a:lnTo>
                  <a:lnTo>
                    <a:pt x="1846" y="7674"/>
                  </a:lnTo>
                  <a:close/>
                  <a:moveTo>
                    <a:pt x="5052" y="7674"/>
                  </a:moveTo>
                  <a:lnTo>
                    <a:pt x="5052" y="9519"/>
                  </a:lnTo>
                  <a:lnTo>
                    <a:pt x="3692" y="9519"/>
                  </a:lnTo>
                  <a:lnTo>
                    <a:pt x="3692" y="7674"/>
                  </a:lnTo>
                  <a:close/>
                  <a:moveTo>
                    <a:pt x="8451" y="7674"/>
                  </a:moveTo>
                  <a:lnTo>
                    <a:pt x="8451" y="9519"/>
                  </a:lnTo>
                  <a:lnTo>
                    <a:pt x="5440" y="9519"/>
                  </a:lnTo>
                  <a:lnTo>
                    <a:pt x="5440" y="7674"/>
                  </a:lnTo>
                  <a:close/>
                  <a:moveTo>
                    <a:pt x="10102" y="7674"/>
                  </a:moveTo>
                  <a:lnTo>
                    <a:pt x="10102" y="9519"/>
                  </a:lnTo>
                  <a:lnTo>
                    <a:pt x="8840" y="9519"/>
                  </a:lnTo>
                  <a:lnTo>
                    <a:pt x="8840" y="7674"/>
                  </a:lnTo>
                  <a:close/>
                  <a:moveTo>
                    <a:pt x="12045" y="7674"/>
                  </a:moveTo>
                  <a:lnTo>
                    <a:pt x="12045" y="9519"/>
                  </a:lnTo>
                  <a:lnTo>
                    <a:pt x="10491" y="9519"/>
                  </a:lnTo>
                  <a:lnTo>
                    <a:pt x="10491" y="7674"/>
                  </a:lnTo>
                  <a:close/>
                  <a:moveTo>
                    <a:pt x="13210" y="9908"/>
                  </a:moveTo>
                  <a:lnTo>
                    <a:pt x="13405" y="10005"/>
                  </a:lnTo>
                  <a:lnTo>
                    <a:pt x="13405" y="10102"/>
                  </a:lnTo>
                  <a:lnTo>
                    <a:pt x="13405" y="10199"/>
                  </a:lnTo>
                  <a:lnTo>
                    <a:pt x="13308" y="10296"/>
                  </a:lnTo>
                  <a:lnTo>
                    <a:pt x="487" y="10296"/>
                  </a:lnTo>
                  <a:lnTo>
                    <a:pt x="389" y="10199"/>
                  </a:lnTo>
                  <a:lnTo>
                    <a:pt x="487" y="10005"/>
                  </a:lnTo>
                  <a:lnTo>
                    <a:pt x="584" y="9908"/>
                  </a:lnTo>
                  <a:close/>
                  <a:moveTo>
                    <a:pt x="6314" y="1"/>
                  </a:move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1" name="Google Shape;602;p78">
              <a:extLst>
                <a:ext uri="{FF2B5EF4-FFF2-40B4-BE49-F238E27FC236}">
                  <a16:creationId xmlns:a16="http://schemas.microsoft.com/office/drawing/2014/main" id="{4DB0EC7E-D9CD-3F8A-C521-2989699A7A06}"/>
                </a:ext>
              </a:extLst>
            </p:cNvPr>
            <p:cNvSpPr/>
            <p:nvPr/>
          </p:nvSpPr>
          <p:spPr>
            <a:xfrm>
              <a:off x="7232211" y="2628532"/>
              <a:ext cx="371507" cy="287774"/>
            </a:xfrm>
            <a:custGeom>
              <a:avLst/>
              <a:gdLst/>
              <a:ahLst/>
              <a:cxnLst/>
              <a:rect l="l" t="t" r="r" b="b"/>
              <a:pathLst>
                <a:path w="13794" h="10685" fill="none" extrusionOk="0">
                  <a:moveTo>
                    <a:pt x="13308" y="9519"/>
                  </a:moveTo>
                  <a:lnTo>
                    <a:pt x="13308" y="6314"/>
                  </a:lnTo>
                  <a:lnTo>
                    <a:pt x="13308" y="6314"/>
                  </a:lnTo>
                  <a:lnTo>
                    <a:pt x="13210" y="5731"/>
                  </a:lnTo>
                  <a:lnTo>
                    <a:pt x="13113" y="5051"/>
                  </a:lnTo>
                  <a:lnTo>
                    <a:pt x="13016" y="4469"/>
                  </a:lnTo>
                  <a:lnTo>
                    <a:pt x="12822" y="3886"/>
                  </a:lnTo>
                  <a:lnTo>
                    <a:pt x="12822" y="3886"/>
                  </a:lnTo>
                  <a:lnTo>
                    <a:pt x="12628" y="3789"/>
                  </a:lnTo>
                  <a:lnTo>
                    <a:pt x="12530" y="3789"/>
                  </a:lnTo>
                  <a:lnTo>
                    <a:pt x="12530" y="3789"/>
                  </a:lnTo>
                  <a:lnTo>
                    <a:pt x="12433" y="3886"/>
                  </a:lnTo>
                  <a:lnTo>
                    <a:pt x="12433" y="3983"/>
                  </a:lnTo>
                  <a:lnTo>
                    <a:pt x="12433" y="3983"/>
                  </a:lnTo>
                  <a:lnTo>
                    <a:pt x="12628" y="4566"/>
                  </a:lnTo>
                  <a:lnTo>
                    <a:pt x="12725" y="5148"/>
                  </a:lnTo>
                  <a:lnTo>
                    <a:pt x="12822" y="5731"/>
                  </a:lnTo>
                  <a:lnTo>
                    <a:pt x="12822" y="6314"/>
                  </a:lnTo>
                  <a:lnTo>
                    <a:pt x="12822" y="9519"/>
                  </a:lnTo>
                  <a:lnTo>
                    <a:pt x="12433" y="9519"/>
                  </a:lnTo>
                  <a:lnTo>
                    <a:pt x="12433" y="6314"/>
                  </a:lnTo>
                  <a:lnTo>
                    <a:pt x="12433" y="6314"/>
                  </a:lnTo>
                  <a:lnTo>
                    <a:pt x="12336" y="5246"/>
                  </a:lnTo>
                  <a:lnTo>
                    <a:pt x="12045" y="4177"/>
                  </a:lnTo>
                  <a:lnTo>
                    <a:pt x="11462" y="3206"/>
                  </a:lnTo>
                  <a:lnTo>
                    <a:pt x="10782" y="2429"/>
                  </a:lnTo>
                  <a:lnTo>
                    <a:pt x="10005" y="1749"/>
                  </a:lnTo>
                  <a:lnTo>
                    <a:pt x="9034" y="1263"/>
                  </a:lnTo>
                  <a:lnTo>
                    <a:pt x="8063" y="875"/>
                  </a:lnTo>
                  <a:lnTo>
                    <a:pt x="6897" y="778"/>
                  </a:lnTo>
                  <a:lnTo>
                    <a:pt x="6897" y="778"/>
                  </a:lnTo>
                  <a:lnTo>
                    <a:pt x="5829" y="875"/>
                  </a:lnTo>
                  <a:lnTo>
                    <a:pt x="4760" y="1263"/>
                  </a:lnTo>
                  <a:lnTo>
                    <a:pt x="3886" y="1749"/>
                  </a:lnTo>
                  <a:lnTo>
                    <a:pt x="3012" y="2429"/>
                  </a:lnTo>
                  <a:lnTo>
                    <a:pt x="2332" y="3206"/>
                  </a:lnTo>
                  <a:lnTo>
                    <a:pt x="1846" y="4177"/>
                  </a:lnTo>
                  <a:lnTo>
                    <a:pt x="1555" y="5246"/>
                  </a:lnTo>
                  <a:lnTo>
                    <a:pt x="1458" y="6314"/>
                  </a:lnTo>
                  <a:lnTo>
                    <a:pt x="1458" y="9519"/>
                  </a:lnTo>
                  <a:lnTo>
                    <a:pt x="972" y="9519"/>
                  </a:lnTo>
                  <a:lnTo>
                    <a:pt x="972" y="6314"/>
                  </a:lnTo>
                  <a:lnTo>
                    <a:pt x="972" y="6314"/>
                  </a:lnTo>
                  <a:lnTo>
                    <a:pt x="972" y="5731"/>
                  </a:lnTo>
                  <a:lnTo>
                    <a:pt x="1069" y="5148"/>
                  </a:lnTo>
                  <a:lnTo>
                    <a:pt x="1458" y="4080"/>
                  </a:lnTo>
                  <a:lnTo>
                    <a:pt x="1944" y="3012"/>
                  </a:lnTo>
                  <a:lnTo>
                    <a:pt x="2721" y="2137"/>
                  </a:lnTo>
                  <a:lnTo>
                    <a:pt x="2721" y="2137"/>
                  </a:lnTo>
                  <a:lnTo>
                    <a:pt x="3595" y="1360"/>
                  </a:lnTo>
                  <a:lnTo>
                    <a:pt x="4663" y="875"/>
                  </a:lnTo>
                  <a:lnTo>
                    <a:pt x="5732" y="486"/>
                  </a:lnTo>
                  <a:lnTo>
                    <a:pt x="6897" y="389"/>
                  </a:lnTo>
                  <a:lnTo>
                    <a:pt x="6897" y="389"/>
                  </a:lnTo>
                  <a:lnTo>
                    <a:pt x="8063" y="486"/>
                  </a:lnTo>
                  <a:lnTo>
                    <a:pt x="9228" y="875"/>
                  </a:lnTo>
                  <a:lnTo>
                    <a:pt x="10199" y="1360"/>
                  </a:lnTo>
                  <a:lnTo>
                    <a:pt x="11171" y="2137"/>
                  </a:lnTo>
                  <a:lnTo>
                    <a:pt x="11171" y="2137"/>
                  </a:lnTo>
                  <a:lnTo>
                    <a:pt x="11559" y="2623"/>
                  </a:lnTo>
                  <a:lnTo>
                    <a:pt x="11948" y="3206"/>
                  </a:lnTo>
                  <a:lnTo>
                    <a:pt x="11948" y="3206"/>
                  </a:lnTo>
                  <a:lnTo>
                    <a:pt x="12142" y="3303"/>
                  </a:lnTo>
                  <a:lnTo>
                    <a:pt x="12239" y="3303"/>
                  </a:lnTo>
                  <a:lnTo>
                    <a:pt x="12239" y="3303"/>
                  </a:lnTo>
                  <a:lnTo>
                    <a:pt x="12336" y="3109"/>
                  </a:lnTo>
                  <a:lnTo>
                    <a:pt x="12336" y="3012"/>
                  </a:lnTo>
                  <a:lnTo>
                    <a:pt x="12336" y="3012"/>
                  </a:lnTo>
                  <a:lnTo>
                    <a:pt x="11948" y="2429"/>
                  </a:lnTo>
                  <a:lnTo>
                    <a:pt x="11462" y="1846"/>
                  </a:lnTo>
                  <a:lnTo>
                    <a:pt x="11462" y="1846"/>
                  </a:lnTo>
                  <a:lnTo>
                    <a:pt x="10976" y="1458"/>
                  </a:lnTo>
                  <a:lnTo>
                    <a:pt x="10491" y="1069"/>
                  </a:lnTo>
                  <a:lnTo>
                    <a:pt x="9908" y="778"/>
                  </a:lnTo>
                  <a:lnTo>
                    <a:pt x="9325" y="486"/>
                  </a:lnTo>
                  <a:lnTo>
                    <a:pt x="8742" y="292"/>
                  </a:lnTo>
                  <a:lnTo>
                    <a:pt x="8160" y="98"/>
                  </a:lnTo>
                  <a:lnTo>
                    <a:pt x="7577" y="1"/>
                  </a:lnTo>
                  <a:lnTo>
                    <a:pt x="6897" y="1"/>
                  </a:lnTo>
                  <a:lnTo>
                    <a:pt x="6897" y="1"/>
                  </a:lnTo>
                  <a:lnTo>
                    <a:pt x="6314" y="1"/>
                  </a:lnTo>
                  <a:lnTo>
                    <a:pt x="5634" y="98"/>
                  </a:lnTo>
                  <a:lnTo>
                    <a:pt x="5052" y="292"/>
                  </a:lnTo>
                  <a:lnTo>
                    <a:pt x="4469" y="486"/>
                  </a:lnTo>
                  <a:lnTo>
                    <a:pt x="3886" y="778"/>
                  </a:lnTo>
                  <a:lnTo>
                    <a:pt x="3400" y="1069"/>
                  </a:lnTo>
                  <a:lnTo>
                    <a:pt x="2915" y="1458"/>
                  </a:lnTo>
                  <a:lnTo>
                    <a:pt x="2429" y="1846"/>
                  </a:lnTo>
                  <a:lnTo>
                    <a:pt x="2429" y="1846"/>
                  </a:lnTo>
                  <a:lnTo>
                    <a:pt x="2041" y="2332"/>
                  </a:lnTo>
                  <a:lnTo>
                    <a:pt x="1652" y="2817"/>
                  </a:lnTo>
                  <a:lnTo>
                    <a:pt x="1361" y="3400"/>
                  </a:lnTo>
                  <a:lnTo>
                    <a:pt x="1069" y="3886"/>
                  </a:lnTo>
                  <a:lnTo>
                    <a:pt x="875" y="4469"/>
                  </a:lnTo>
                  <a:lnTo>
                    <a:pt x="681" y="5148"/>
                  </a:lnTo>
                  <a:lnTo>
                    <a:pt x="584" y="5731"/>
                  </a:lnTo>
                  <a:lnTo>
                    <a:pt x="584" y="6314"/>
                  </a:lnTo>
                  <a:lnTo>
                    <a:pt x="584" y="9519"/>
                  </a:lnTo>
                  <a:lnTo>
                    <a:pt x="584" y="9519"/>
                  </a:lnTo>
                  <a:lnTo>
                    <a:pt x="389" y="9616"/>
                  </a:lnTo>
                  <a:lnTo>
                    <a:pt x="195" y="9713"/>
                  </a:lnTo>
                  <a:lnTo>
                    <a:pt x="98" y="9908"/>
                  </a:lnTo>
                  <a:lnTo>
                    <a:pt x="1" y="10102"/>
                  </a:lnTo>
                  <a:lnTo>
                    <a:pt x="1" y="10102"/>
                  </a:lnTo>
                  <a:lnTo>
                    <a:pt x="98" y="10393"/>
                  </a:lnTo>
                  <a:lnTo>
                    <a:pt x="292" y="10588"/>
                  </a:lnTo>
                  <a:lnTo>
                    <a:pt x="584" y="10685"/>
                  </a:lnTo>
                  <a:lnTo>
                    <a:pt x="13210" y="10685"/>
                  </a:lnTo>
                  <a:lnTo>
                    <a:pt x="13210" y="10685"/>
                  </a:lnTo>
                  <a:lnTo>
                    <a:pt x="13405" y="10685"/>
                  </a:lnTo>
                  <a:lnTo>
                    <a:pt x="13599" y="10588"/>
                  </a:lnTo>
                  <a:lnTo>
                    <a:pt x="13793" y="10393"/>
                  </a:lnTo>
                  <a:lnTo>
                    <a:pt x="13793" y="10199"/>
                  </a:lnTo>
                  <a:lnTo>
                    <a:pt x="13793" y="10199"/>
                  </a:lnTo>
                  <a:lnTo>
                    <a:pt x="13793" y="9908"/>
                  </a:lnTo>
                  <a:lnTo>
                    <a:pt x="13696" y="9713"/>
                  </a:lnTo>
                  <a:lnTo>
                    <a:pt x="13502" y="9616"/>
                  </a:lnTo>
                  <a:lnTo>
                    <a:pt x="13308" y="9519"/>
                  </a:lnTo>
                  <a:lnTo>
                    <a:pt x="13308" y="951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2" name="Google Shape;603;p78">
              <a:extLst>
                <a:ext uri="{FF2B5EF4-FFF2-40B4-BE49-F238E27FC236}">
                  <a16:creationId xmlns:a16="http://schemas.microsoft.com/office/drawing/2014/main" id="{6ECE8776-0C7A-3D5C-D3CC-F6AF8D571637}"/>
                </a:ext>
              </a:extLst>
            </p:cNvPr>
            <p:cNvSpPr/>
            <p:nvPr/>
          </p:nvSpPr>
          <p:spPr>
            <a:xfrm>
              <a:off x="7514733" y="2835185"/>
              <a:ext cx="41880" cy="49744"/>
            </a:xfrm>
            <a:custGeom>
              <a:avLst/>
              <a:gdLst/>
              <a:ahLst/>
              <a:cxnLst/>
              <a:rect l="l" t="t" r="r" b="b"/>
              <a:pathLst>
                <a:path w="1555" h="1847" fill="none" extrusionOk="0">
                  <a:moveTo>
                    <a:pt x="1" y="1846"/>
                  </a:moveTo>
                  <a:lnTo>
                    <a:pt x="1" y="1"/>
                  </a:lnTo>
                  <a:lnTo>
                    <a:pt x="1555" y="1"/>
                  </a:lnTo>
                  <a:lnTo>
                    <a:pt x="1555" y="1846"/>
                  </a:lnTo>
                  <a:lnTo>
                    <a:pt x="1" y="184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3" name="Google Shape;604;p78">
              <a:extLst>
                <a:ext uri="{FF2B5EF4-FFF2-40B4-BE49-F238E27FC236}">
                  <a16:creationId xmlns:a16="http://schemas.microsoft.com/office/drawing/2014/main" id="{FB4161A8-0408-C4A8-C636-264D3C9D5309}"/>
                </a:ext>
              </a:extLst>
            </p:cNvPr>
            <p:cNvSpPr/>
            <p:nvPr/>
          </p:nvSpPr>
          <p:spPr>
            <a:xfrm>
              <a:off x="7281929" y="2764568"/>
              <a:ext cx="86346" cy="60194"/>
            </a:xfrm>
            <a:custGeom>
              <a:avLst/>
              <a:gdLst/>
              <a:ahLst/>
              <a:cxnLst/>
              <a:rect l="l" t="t" r="r" b="b"/>
              <a:pathLst>
                <a:path w="3206" h="2235" fill="none" extrusionOk="0">
                  <a:moveTo>
                    <a:pt x="1652" y="1457"/>
                  </a:moveTo>
                  <a:lnTo>
                    <a:pt x="1652" y="1457"/>
                  </a:lnTo>
                  <a:lnTo>
                    <a:pt x="1554" y="1457"/>
                  </a:lnTo>
                  <a:lnTo>
                    <a:pt x="1457" y="1651"/>
                  </a:lnTo>
                  <a:lnTo>
                    <a:pt x="1457" y="2234"/>
                  </a:lnTo>
                  <a:lnTo>
                    <a:pt x="0" y="2234"/>
                  </a:lnTo>
                  <a:lnTo>
                    <a:pt x="0" y="1263"/>
                  </a:lnTo>
                  <a:lnTo>
                    <a:pt x="0" y="1263"/>
                  </a:lnTo>
                  <a:lnTo>
                    <a:pt x="0" y="583"/>
                  </a:lnTo>
                  <a:lnTo>
                    <a:pt x="98" y="0"/>
                  </a:lnTo>
                  <a:lnTo>
                    <a:pt x="1457" y="0"/>
                  </a:lnTo>
                  <a:lnTo>
                    <a:pt x="1457" y="680"/>
                  </a:lnTo>
                  <a:lnTo>
                    <a:pt x="1457" y="680"/>
                  </a:lnTo>
                  <a:lnTo>
                    <a:pt x="1554" y="874"/>
                  </a:lnTo>
                  <a:lnTo>
                    <a:pt x="1652" y="874"/>
                  </a:lnTo>
                  <a:lnTo>
                    <a:pt x="1652" y="874"/>
                  </a:lnTo>
                  <a:lnTo>
                    <a:pt x="1846" y="874"/>
                  </a:lnTo>
                  <a:lnTo>
                    <a:pt x="1846" y="680"/>
                  </a:lnTo>
                  <a:lnTo>
                    <a:pt x="1846" y="0"/>
                  </a:lnTo>
                  <a:lnTo>
                    <a:pt x="2720" y="0"/>
                  </a:lnTo>
                  <a:lnTo>
                    <a:pt x="2720" y="0"/>
                  </a:lnTo>
                  <a:lnTo>
                    <a:pt x="2914" y="195"/>
                  </a:lnTo>
                  <a:lnTo>
                    <a:pt x="3206" y="389"/>
                  </a:lnTo>
                  <a:lnTo>
                    <a:pt x="3206" y="2234"/>
                  </a:lnTo>
                  <a:lnTo>
                    <a:pt x="1846" y="2234"/>
                  </a:lnTo>
                  <a:lnTo>
                    <a:pt x="1846" y="1651"/>
                  </a:lnTo>
                  <a:lnTo>
                    <a:pt x="1846" y="1651"/>
                  </a:lnTo>
                  <a:lnTo>
                    <a:pt x="1846" y="1457"/>
                  </a:lnTo>
                  <a:lnTo>
                    <a:pt x="1652" y="1457"/>
                  </a:lnTo>
                  <a:lnTo>
                    <a:pt x="1652" y="145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4" name="Google Shape;605;p78">
              <a:extLst>
                <a:ext uri="{FF2B5EF4-FFF2-40B4-BE49-F238E27FC236}">
                  <a16:creationId xmlns:a16="http://schemas.microsoft.com/office/drawing/2014/main" id="{E7F2A91B-D78B-7FBE-EF15-EB9AEDB28E32}"/>
                </a:ext>
              </a:extLst>
            </p:cNvPr>
            <p:cNvSpPr/>
            <p:nvPr/>
          </p:nvSpPr>
          <p:spPr>
            <a:xfrm>
              <a:off x="7289766" y="2709626"/>
              <a:ext cx="122974" cy="44492"/>
            </a:xfrm>
            <a:custGeom>
              <a:avLst/>
              <a:gdLst/>
              <a:ahLst/>
              <a:cxnLst/>
              <a:rect l="l" t="t" r="r" b="b"/>
              <a:pathLst>
                <a:path w="4566" h="1652" fill="none" extrusionOk="0">
                  <a:moveTo>
                    <a:pt x="972" y="1"/>
                  </a:moveTo>
                  <a:lnTo>
                    <a:pt x="4566" y="1"/>
                  </a:lnTo>
                  <a:lnTo>
                    <a:pt x="4566" y="1263"/>
                  </a:lnTo>
                  <a:lnTo>
                    <a:pt x="3012" y="1263"/>
                  </a:lnTo>
                  <a:lnTo>
                    <a:pt x="3012" y="1263"/>
                  </a:lnTo>
                  <a:lnTo>
                    <a:pt x="2623" y="1360"/>
                  </a:lnTo>
                  <a:lnTo>
                    <a:pt x="2429" y="1652"/>
                  </a:lnTo>
                  <a:lnTo>
                    <a:pt x="1" y="1652"/>
                  </a:lnTo>
                  <a:lnTo>
                    <a:pt x="1" y="1652"/>
                  </a:lnTo>
                  <a:lnTo>
                    <a:pt x="389" y="778"/>
                  </a:lnTo>
                  <a:lnTo>
                    <a:pt x="972" y="1"/>
                  </a:lnTo>
                  <a:lnTo>
                    <a:pt x="972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5" name="Google Shape;606;p78">
              <a:extLst>
                <a:ext uri="{FF2B5EF4-FFF2-40B4-BE49-F238E27FC236}">
                  <a16:creationId xmlns:a16="http://schemas.microsoft.com/office/drawing/2014/main" id="{12FE58E3-F68A-30EA-169C-36A8496B0846}"/>
                </a:ext>
              </a:extLst>
            </p:cNvPr>
            <p:cNvSpPr/>
            <p:nvPr/>
          </p:nvSpPr>
          <p:spPr>
            <a:xfrm>
              <a:off x="7365635" y="2754091"/>
              <a:ext cx="104660" cy="7891"/>
            </a:xfrm>
            <a:custGeom>
              <a:avLst/>
              <a:gdLst/>
              <a:ahLst/>
              <a:cxnLst/>
              <a:rect l="l" t="t" r="r" b="b"/>
              <a:pathLst>
                <a:path w="3886" h="293" fill="none" extrusionOk="0">
                  <a:moveTo>
                    <a:pt x="3788" y="1"/>
                  </a:moveTo>
                  <a:lnTo>
                    <a:pt x="3788" y="1"/>
                  </a:lnTo>
                  <a:lnTo>
                    <a:pt x="3886" y="98"/>
                  </a:lnTo>
                  <a:lnTo>
                    <a:pt x="3886" y="195"/>
                  </a:lnTo>
                  <a:lnTo>
                    <a:pt x="3886" y="195"/>
                  </a:lnTo>
                  <a:lnTo>
                    <a:pt x="3886" y="292"/>
                  </a:lnTo>
                  <a:lnTo>
                    <a:pt x="3788" y="292"/>
                  </a:lnTo>
                  <a:lnTo>
                    <a:pt x="195" y="292"/>
                  </a:lnTo>
                  <a:lnTo>
                    <a:pt x="195" y="292"/>
                  </a:lnTo>
                  <a:lnTo>
                    <a:pt x="98" y="292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3788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6" name="Google Shape;607;p78">
              <a:extLst>
                <a:ext uri="{FF2B5EF4-FFF2-40B4-BE49-F238E27FC236}">
                  <a16:creationId xmlns:a16="http://schemas.microsoft.com/office/drawing/2014/main" id="{6620D244-1139-CD76-0AD3-9DC567D884C9}"/>
                </a:ext>
              </a:extLst>
            </p:cNvPr>
            <p:cNvSpPr/>
            <p:nvPr/>
          </p:nvSpPr>
          <p:spPr>
            <a:xfrm>
              <a:off x="7378724" y="2772405"/>
              <a:ext cx="81121" cy="52357"/>
            </a:xfrm>
            <a:custGeom>
              <a:avLst/>
              <a:gdLst/>
              <a:ahLst/>
              <a:cxnLst/>
              <a:rect l="l" t="t" r="r" b="b"/>
              <a:pathLst>
                <a:path w="3012" h="1944" fill="none" extrusionOk="0">
                  <a:moveTo>
                    <a:pt x="0" y="1"/>
                  </a:moveTo>
                  <a:lnTo>
                    <a:pt x="3011" y="1"/>
                  </a:lnTo>
                  <a:lnTo>
                    <a:pt x="3011" y="1943"/>
                  </a:lnTo>
                  <a:lnTo>
                    <a:pt x="0" y="1943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7" name="Google Shape;608;p78">
              <a:extLst>
                <a:ext uri="{FF2B5EF4-FFF2-40B4-BE49-F238E27FC236}">
                  <a16:creationId xmlns:a16="http://schemas.microsoft.com/office/drawing/2014/main" id="{FB41711C-07C8-2464-026F-6A38D29C6789}"/>
                </a:ext>
              </a:extLst>
            </p:cNvPr>
            <p:cNvSpPr/>
            <p:nvPr/>
          </p:nvSpPr>
          <p:spPr>
            <a:xfrm>
              <a:off x="7470268" y="2764568"/>
              <a:ext cx="34043" cy="60194"/>
            </a:xfrm>
            <a:custGeom>
              <a:avLst/>
              <a:gdLst/>
              <a:ahLst/>
              <a:cxnLst/>
              <a:rect l="l" t="t" r="r" b="b"/>
              <a:pathLst>
                <a:path w="1264" h="2235" fill="none" extrusionOk="0">
                  <a:moveTo>
                    <a:pt x="1" y="292"/>
                  </a:moveTo>
                  <a:lnTo>
                    <a:pt x="1" y="292"/>
                  </a:lnTo>
                  <a:lnTo>
                    <a:pt x="195" y="195"/>
                  </a:lnTo>
                  <a:lnTo>
                    <a:pt x="389" y="0"/>
                  </a:lnTo>
                  <a:lnTo>
                    <a:pt x="1263" y="0"/>
                  </a:lnTo>
                  <a:lnTo>
                    <a:pt x="1263" y="2234"/>
                  </a:lnTo>
                  <a:lnTo>
                    <a:pt x="1" y="2234"/>
                  </a:lnTo>
                  <a:lnTo>
                    <a:pt x="1" y="29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8" name="Google Shape;609;p78">
              <a:extLst>
                <a:ext uri="{FF2B5EF4-FFF2-40B4-BE49-F238E27FC236}">
                  <a16:creationId xmlns:a16="http://schemas.microsoft.com/office/drawing/2014/main" id="{1394C0F2-7867-22CA-1EFB-14DD7B6961B7}"/>
                </a:ext>
              </a:extLst>
            </p:cNvPr>
            <p:cNvSpPr/>
            <p:nvPr/>
          </p:nvSpPr>
          <p:spPr>
            <a:xfrm>
              <a:off x="7514733" y="2764568"/>
              <a:ext cx="41880" cy="60194"/>
            </a:xfrm>
            <a:custGeom>
              <a:avLst/>
              <a:gdLst/>
              <a:ahLst/>
              <a:cxnLst/>
              <a:rect l="l" t="t" r="r" b="b"/>
              <a:pathLst>
                <a:path w="1555" h="2235" fill="none" extrusionOk="0">
                  <a:moveTo>
                    <a:pt x="1" y="0"/>
                  </a:moveTo>
                  <a:lnTo>
                    <a:pt x="1361" y="0"/>
                  </a:lnTo>
                  <a:lnTo>
                    <a:pt x="1361" y="0"/>
                  </a:lnTo>
                  <a:lnTo>
                    <a:pt x="1555" y="583"/>
                  </a:lnTo>
                  <a:lnTo>
                    <a:pt x="1555" y="1263"/>
                  </a:lnTo>
                  <a:lnTo>
                    <a:pt x="1555" y="2234"/>
                  </a:lnTo>
                  <a:lnTo>
                    <a:pt x="1" y="2234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49" name="Google Shape;610;p78">
              <a:extLst>
                <a:ext uri="{FF2B5EF4-FFF2-40B4-BE49-F238E27FC236}">
                  <a16:creationId xmlns:a16="http://schemas.microsoft.com/office/drawing/2014/main" id="{213C8702-F968-B49E-C8DE-1CC6D3F0988B}"/>
                </a:ext>
              </a:extLst>
            </p:cNvPr>
            <p:cNvSpPr/>
            <p:nvPr/>
          </p:nvSpPr>
          <p:spPr>
            <a:xfrm>
              <a:off x="7423190" y="2709626"/>
              <a:ext cx="122974" cy="44492"/>
            </a:xfrm>
            <a:custGeom>
              <a:avLst/>
              <a:gdLst/>
              <a:ahLst/>
              <a:cxnLst/>
              <a:rect l="l" t="t" r="r" b="b"/>
              <a:pathLst>
                <a:path w="4566" h="1652" fill="none" extrusionOk="0">
                  <a:moveTo>
                    <a:pt x="2137" y="1652"/>
                  </a:moveTo>
                  <a:lnTo>
                    <a:pt x="2137" y="1652"/>
                  </a:lnTo>
                  <a:lnTo>
                    <a:pt x="1943" y="1360"/>
                  </a:lnTo>
                  <a:lnTo>
                    <a:pt x="1651" y="1263"/>
                  </a:lnTo>
                  <a:lnTo>
                    <a:pt x="0" y="1263"/>
                  </a:lnTo>
                  <a:lnTo>
                    <a:pt x="0" y="1"/>
                  </a:lnTo>
                  <a:lnTo>
                    <a:pt x="3691" y="1"/>
                  </a:lnTo>
                  <a:lnTo>
                    <a:pt x="3691" y="1"/>
                  </a:lnTo>
                  <a:lnTo>
                    <a:pt x="4177" y="778"/>
                  </a:lnTo>
                  <a:lnTo>
                    <a:pt x="4565" y="1652"/>
                  </a:lnTo>
                  <a:lnTo>
                    <a:pt x="2137" y="1652"/>
                  </a:lnTo>
                  <a:lnTo>
                    <a:pt x="2137" y="1652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0" name="Google Shape;611;p78">
              <a:extLst>
                <a:ext uri="{FF2B5EF4-FFF2-40B4-BE49-F238E27FC236}">
                  <a16:creationId xmlns:a16="http://schemas.microsoft.com/office/drawing/2014/main" id="{D91353C8-D578-B576-451C-767E67023BFB}"/>
                </a:ext>
              </a:extLst>
            </p:cNvPr>
            <p:cNvSpPr/>
            <p:nvPr/>
          </p:nvSpPr>
          <p:spPr>
            <a:xfrm>
              <a:off x="7425802" y="2662548"/>
              <a:ext cx="86346" cy="34016"/>
            </a:xfrm>
            <a:custGeom>
              <a:avLst/>
              <a:gdLst/>
              <a:ahLst/>
              <a:cxnLst/>
              <a:rect l="l" t="t" r="r" b="b"/>
              <a:pathLst>
                <a:path w="3206" h="1263" fill="none" extrusionOk="0">
                  <a:moveTo>
                    <a:pt x="0" y="1263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75" y="97"/>
                  </a:lnTo>
                  <a:lnTo>
                    <a:pt x="1749" y="389"/>
                  </a:lnTo>
                  <a:lnTo>
                    <a:pt x="2526" y="777"/>
                  </a:lnTo>
                  <a:lnTo>
                    <a:pt x="3206" y="1263"/>
                  </a:lnTo>
                  <a:lnTo>
                    <a:pt x="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" name="Google Shape;612;p78">
              <a:extLst>
                <a:ext uri="{FF2B5EF4-FFF2-40B4-BE49-F238E27FC236}">
                  <a16:creationId xmlns:a16="http://schemas.microsoft.com/office/drawing/2014/main" id="{F3ABF4DA-81F1-D4B8-CA88-CED087286D0D}"/>
                </a:ext>
              </a:extLst>
            </p:cNvPr>
            <p:cNvSpPr/>
            <p:nvPr/>
          </p:nvSpPr>
          <p:spPr>
            <a:xfrm>
              <a:off x="7323782" y="2662548"/>
              <a:ext cx="88958" cy="34016"/>
            </a:xfrm>
            <a:custGeom>
              <a:avLst/>
              <a:gdLst/>
              <a:ahLst/>
              <a:cxnLst/>
              <a:rect l="l" t="t" r="r" b="b"/>
              <a:pathLst>
                <a:path w="3303" h="1263" fill="none" extrusionOk="0">
                  <a:moveTo>
                    <a:pt x="3303" y="1263"/>
                  </a:moveTo>
                  <a:lnTo>
                    <a:pt x="0" y="1263"/>
                  </a:lnTo>
                  <a:lnTo>
                    <a:pt x="0" y="1263"/>
                  </a:lnTo>
                  <a:lnTo>
                    <a:pt x="777" y="777"/>
                  </a:lnTo>
                  <a:lnTo>
                    <a:pt x="1555" y="389"/>
                  </a:lnTo>
                  <a:lnTo>
                    <a:pt x="2429" y="97"/>
                  </a:lnTo>
                  <a:lnTo>
                    <a:pt x="3303" y="0"/>
                  </a:lnTo>
                  <a:lnTo>
                    <a:pt x="3303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2" name="Google Shape;613;p78">
              <a:extLst>
                <a:ext uri="{FF2B5EF4-FFF2-40B4-BE49-F238E27FC236}">
                  <a16:creationId xmlns:a16="http://schemas.microsoft.com/office/drawing/2014/main" id="{C13EAEF3-6929-06BA-A5C5-DCE29EB88525}"/>
                </a:ext>
              </a:extLst>
            </p:cNvPr>
            <p:cNvSpPr/>
            <p:nvPr/>
          </p:nvSpPr>
          <p:spPr>
            <a:xfrm>
              <a:off x="7331619" y="2835185"/>
              <a:ext cx="36655" cy="49744"/>
            </a:xfrm>
            <a:custGeom>
              <a:avLst/>
              <a:gdLst/>
              <a:ahLst/>
              <a:cxnLst/>
              <a:rect l="l" t="t" r="r" b="b"/>
              <a:pathLst>
                <a:path w="1361" h="1847" fill="none" extrusionOk="0">
                  <a:moveTo>
                    <a:pt x="1361" y="1"/>
                  </a:moveTo>
                  <a:lnTo>
                    <a:pt x="1361" y="1846"/>
                  </a:lnTo>
                  <a:lnTo>
                    <a:pt x="1" y="1846"/>
                  </a:lnTo>
                  <a:lnTo>
                    <a:pt x="1" y="1"/>
                  </a:lnTo>
                  <a:lnTo>
                    <a:pt x="136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3" name="Google Shape;614;p78">
              <a:extLst>
                <a:ext uri="{FF2B5EF4-FFF2-40B4-BE49-F238E27FC236}">
                  <a16:creationId xmlns:a16="http://schemas.microsoft.com/office/drawing/2014/main" id="{E7616FC2-B724-1874-C75A-B33B65CE350E}"/>
                </a:ext>
              </a:extLst>
            </p:cNvPr>
            <p:cNvSpPr/>
            <p:nvPr/>
          </p:nvSpPr>
          <p:spPr>
            <a:xfrm>
              <a:off x="7378724" y="2835185"/>
              <a:ext cx="81121" cy="49744"/>
            </a:xfrm>
            <a:custGeom>
              <a:avLst/>
              <a:gdLst/>
              <a:ahLst/>
              <a:cxnLst/>
              <a:rect l="l" t="t" r="r" b="b"/>
              <a:pathLst>
                <a:path w="3012" h="1847" fill="none" extrusionOk="0">
                  <a:moveTo>
                    <a:pt x="0" y="1"/>
                  </a:moveTo>
                  <a:lnTo>
                    <a:pt x="3011" y="1"/>
                  </a:lnTo>
                  <a:lnTo>
                    <a:pt x="3011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4" name="Google Shape;615;p78">
              <a:extLst>
                <a:ext uri="{FF2B5EF4-FFF2-40B4-BE49-F238E27FC236}">
                  <a16:creationId xmlns:a16="http://schemas.microsoft.com/office/drawing/2014/main" id="{5C5D2DAB-C9CC-78C3-5B7E-3E830C8CF746}"/>
                </a:ext>
              </a:extLst>
            </p:cNvPr>
            <p:cNvSpPr/>
            <p:nvPr/>
          </p:nvSpPr>
          <p:spPr>
            <a:xfrm>
              <a:off x="7470268" y="2835185"/>
              <a:ext cx="34043" cy="49744"/>
            </a:xfrm>
            <a:custGeom>
              <a:avLst/>
              <a:gdLst/>
              <a:ahLst/>
              <a:cxnLst/>
              <a:rect l="l" t="t" r="r" b="b"/>
              <a:pathLst>
                <a:path w="1264" h="1847" fill="none" extrusionOk="0">
                  <a:moveTo>
                    <a:pt x="1" y="1"/>
                  </a:moveTo>
                  <a:lnTo>
                    <a:pt x="1263" y="1"/>
                  </a:lnTo>
                  <a:lnTo>
                    <a:pt x="1263" y="1846"/>
                  </a:lnTo>
                  <a:lnTo>
                    <a:pt x="1" y="1846"/>
                  </a:lnTo>
                  <a:lnTo>
                    <a:pt x="1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5" name="Google Shape;616;p78">
              <a:extLst>
                <a:ext uri="{FF2B5EF4-FFF2-40B4-BE49-F238E27FC236}">
                  <a16:creationId xmlns:a16="http://schemas.microsoft.com/office/drawing/2014/main" id="{B9B604C4-2AC4-E2DD-C6A2-68F877F96503}"/>
                </a:ext>
              </a:extLst>
            </p:cNvPr>
            <p:cNvSpPr/>
            <p:nvPr/>
          </p:nvSpPr>
          <p:spPr>
            <a:xfrm>
              <a:off x="7281929" y="2835185"/>
              <a:ext cx="39268" cy="49744"/>
            </a:xfrm>
            <a:custGeom>
              <a:avLst/>
              <a:gdLst/>
              <a:ahLst/>
              <a:cxnLst/>
              <a:rect l="l" t="t" r="r" b="b"/>
              <a:pathLst>
                <a:path w="1458" h="1847" fill="none" extrusionOk="0">
                  <a:moveTo>
                    <a:pt x="0" y="1"/>
                  </a:moveTo>
                  <a:lnTo>
                    <a:pt x="1457" y="1"/>
                  </a:lnTo>
                  <a:lnTo>
                    <a:pt x="1457" y="1846"/>
                  </a:lnTo>
                  <a:lnTo>
                    <a:pt x="0" y="1846"/>
                  </a:lnTo>
                  <a:lnTo>
                    <a:pt x="0" y="1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6" name="Google Shape;617;p78">
              <a:extLst>
                <a:ext uri="{FF2B5EF4-FFF2-40B4-BE49-F238E27FC236}">
                  <a16:creationId xmlns:a16="http://schemas.microsoft.com/office/drawing/2014/main" id="{F9F31B01-7886-E643-D22C-62088836CF59}"/>
                </a:ext>
              </a:extLst>
            </p:cNvPr>
            <p:cNvSpPr/>
            <p:nvPr/>
          </p:nvSpPr>
          <p:spPr>
            <a:xfrm>
              <a:off x="7242688" y="2895352"/>
              <a:ext cx="350553" cy="10504"/>
            </a:xfrm>
            <a:custGeom>
              <a:avLst/>
              <a:gdLst/>
              <a:ahLst/>
              <a:cxnLst/>
              <a:rect l="l" t="t" r="r" b="b"/>
              <a:pathLst>
                <a:path w="13016" h="390" fill="none" extrusionOk="0">
                  <a:moveTo>
                    <a:pt x="12919" y="389"/>
                  </a:moveTo>
                  <a:lnTo>
                    <a:pt x="195" y="389"/>
                  </a:lnTo>
                  <a:lnTo>
                    <a:pt x="195" y="389"/>
                  </a:lnTo>
                  <a:lnTo>
                    <a:pt x="98" y="389"/>
                  </a:lnTo>
                  <a:lnTo>
                    <a:pt x="0" y="292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195" y="1"/>
                  </a:lnTo>
                  <a:lnTo>
                    <a:pt x="12821" y="1"/>
                  </a:lnTo>
                  <a:lnTo>
                    <a:pt x="12821" y="1"/>
                  </a:lnTo>
                  <a:lnTo>
                    <a:pt x="13016" y="98"/>
                  </a:lnTo>
                  <a:lnTo>
                    <a:pt x="13016" y="195"/>
                  </a:lnTo>
                  <a:lnTo>
                    <a:pt x="13016" y="195"/>
                  </a:lnTo>
                  <a:lnTo>
                    <a:pt x="13016" y="292"/>
                  </a:lnTo>
                  <a:lnTo>
                    <a:pt x="12919" y="389"/>
                  </a:lnTo>
                  <a:lnTo>
                    <a:pt x="12919" y="389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7" name="Google Shape;618;p78">
              <a:extLst>
                <a:ext uri="{FF2B5EF4-FFF2-40B4-BE49-F238E27FC236}">
                  <a16:creationId xmlns:a16="http://schemas.microsoft.com/office/drawing/2014/main" id="{2BC13FD1-8056-CFDD-1555-14FB81096A87}"/>
                </a:ext>
              </a:extLst>
            </p:cNvPr>
            <p:cNvSpPr/>
            <p:nvPr/>
          </p:nvSpPr>
          <p:spPr>
            <a:xfrm>
              <a:off x="7590602" y="2905829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8" name="Google Shape;619;p78">
              <a:extLst>
                <a:ext uri="{FF2B5EF4-FFF2-40B4-BE49-F238E27FC236}">
                  <a16:creationId xmlns:a16="http://schemas.microsoft.com/office/drawing/2014/main" id="{855DFE71-EA61-F4E7-2588-DEC4E9B48CD1}"/>
                </a:ext>
              </a:extLst>
            </p:cNvPr>
            <p:cNvSpPr/>
            <p:nvPr/>
          </p:nvSpPr>
          <p:spPr>
            <a:xfrm>
              <a:off x="7530435" y="2570977"/>
              <a:ext cx="49717" cy="52357"/>
            </a:xfrm>
            <a:custGeom>
              <a:avLst/>
              <a:gdLst/>
              <a:ahLst/>
              <a:cxnLst/>
              <a:rect l="l" t="t" r="r" b="b"/>
              <a:pathLst>
                <a:path w="1846" h="1944" extrusionOk="0">
                  <a:moveTo>
                    <a:pt x="1166" y="486"/>
                  </a:moveTo>
                  <a:lnTo>
                    <a:pt x="1263" y="584"/>
                  </a:lnTo>
                  <a:lnTo>
                    <a:pt x="1457" y="778"/>
                  </a:lnTo>
                  <a:lnTo>
                    <a:pt x="1457" y="972"/>
                  </a:lnTo>
                  <a:lnTo>
                    <a:pt x="1457" y="1166"/>
                  </a:lnTo>
                  <a:lnTo>
                    <a:pt x="1263" y="1361"/>
                  </a:lnTo>
                  <a:lnTo>
                    <a:pt x="1166" y="1458"/>
                  </a:lnTo>
                  <a:lnTo>
                    <a:pt x="875" y="1555"/>
                  </a:lnTo>
                  <a:lnTo>
                    <a:pt x="680" y="1458"/>
                  </a:lnTo>
                  <a:lnTo>
                    <a:pt x="583" y="1361"/>
                  </a:lnTo>
                  <a:lnTo>
                    <a:pt x="389" y="1166"/>
                  </a:lnTo>
                  <a:lnTo>
                    <a:pt x="389" y="972"/>
                  </a:lnTo>
                  <a:lnTo>
                    <a:pt x="389" y="778"/>
                  </a:lnTo>
                  <a:lnTo>
                    <a:pt x="583" y="584"/>
                  </a:lnTo>
                  <a:lnTo>
                    <a:pt x="680" y="486"/>
                  </a:lnTo>
                  <a:close/>
                  <a:moveTo>
                    <a:pt x="875" y="1"/>
                  </a:move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9" name="Google Shape;620;p78">
              <a:extLst>
                <a:ext uri="{FF2B5EF4-FFF2-40B4-BE49-F238E27FC236}">
                  <a16:creationId xmlns:a16="http://schemas.microsoft.com/office/drawing/2014/main" id="{78324DFD-6E14-E107-1A3D-E8C5CF0EC082}"/>
                </a:ext>
              </a:extLst>
            </p:cNvPr>
            <p:cNvSpPr/>
            <p:nvPr/>
          </p:nvSpPr>
          <p:spPr>
            <a:xfrm>
              <a:off x="7530435" y="2570977"/>
              <a:ext cx="49717" cy="52357"/>
            </a:xfrm>
            <a:custGeom>
              <a:avLst/>
              <a:gdLst/>
              <a:ahLst/>
              <a:cxnLst/>
              <a:rect l="l" t="t" r="r" b="b"/>
              <a:pathLst>
                <a:path w="1846" h="1944" fill="none" extrusionOk="0">
                  <a:moveTo>
                    <a:pt x="875" y="1943"/>
                  </a:moveTo>
                  <a:lnTo>
                    <a:pt x="875" y="1943"/>
                  </a:lnTo>
                  <a:lnTo>
                    <a:pt x="1263" y="1846"/>
                  </a:lnTo>
                  <a:lnTo>
                    <a:pt x="1555" y="1652"/>
                  </a:lnTo>
                  <a:lnTo>
                    <a:pt x="1749" y="1361"/>
                  </a:lnTo>
                  <a:lnTo>
                    <a:pt x="1846" y="972"/>
                  </a:lnTo>
                  <a:lnTo>
                    <a:pt x="1846" y="972"/>
                  </a:lnTo>
                  <a:lnTo>
                    <a:pt x="1749" y="584"/>
                  </a:lnTo>
                  <a:lnTo>
                    <a:pt x="1555" y="292"/>
                  </a:lnTo>
                  <a:lnTo>
                    <a:pt x="1263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583" y="98"/>
                  </a:lnTo>
                  <a:lnTo>
                    <a:pt x="292" y="292"/>
                  </a:lnTo>
                  <a:lnTo>
                    <a:pt x="98" y="584"/>
                  </a:lnTo>
                  <a:lnTo>
                    <a:pt x="1" y="972"/>
                  </a:lnTo>
                  <a:lnTo>
                    <a:pt x="1" y="972"/>
                  </a:lnTo>
                  <a:lnTo>
                    <a:pt x="98" y="1361"/>
                  </a:lnTo>
                  <a:lnTo>
                    <a:pt x="292" y="1652"/>
                  </a:lnTo>
                  <a:lnTo>
                    <a:pt x="583" y="1846"/>
                  </a:lnTo>
                  <a:lnTo>
                    <a:pt x="875" y="1943"/>
                  </a:lnTo>
                  <a:lnTo>
                    <a:pt x="875" y="194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0" name="Google Shape;621;p78">
              <a:extLst>
                <a:ext uri="{FF2B5EF4-FFF2-40B4-BE49-F238E27FC236}">
                  <a16:creationId xmlns:a16="http://schemas.microsoft.com/office/drawing/2014/main" id="{475FF875-3A41-D38D-F1C2-2FD9B8EED693}"/>
                </a:ext>
              </a:extLst>
            </p:cNvPr>
            <p:cNvSpPr/>
            <p:nvPr/>
          </p:nvSpPr>
          <p:spPr>
            <a:xfrm>
              <a:off x="7540912" y="2584066"/>
              <a:ext cx="28791" cy="28791"/>
            </a:xfrm>
            <a:custGeom>
              <a:avLst/>
              <a:gdLst/>
              <a:ahLst/>
              <a:cxnLst/>
              <a:rect l="l" t="t" r="r" b="b"/>
              <a:pathLst>
                <a:path w="1069" h="1069" fill="none" extrusionOk="0">
                  <a:moveTo>
                    <a:pt x="486" y="0"/>
                  </a:moveTo>
                  <a:lnTo>
                    <a:pt x="486" y="0"/>
                  </a:lnTo>
                  <a:lnTo>
                    <a:pt x="777" y="0"/>
                  </a:lnTo>
                  <a:lnTo>
                    <a:pt x="874" y="98"/>
                  </a:lnTo>
                  <a:lnTo>
                    <a:pt x="1068" y="292"/>
                  </a:lnTo>
                  <a:lnTo>
                    <a:pt x="1068" y="486"/>
                  </a:lnTo>
                  <a:lnTo>
                    <a:pt x="1068" y="486"/>
                  </a:lnTo>
                  <a:lnTo>
                    <a:pt x="1068" y="680"/>
                  </a:lnTo>
                  <a:lnTo>
                    <a:pt x="874" y="875"/>
                  </a:lnTo>
                  <a:lnTo>
                    <a:pt x="777" y="972"/>
                  </a:lnTo>
                  <a:lnTo>
                    <a:pt x="486" y="1069"/>
                  </a:lnTo>
                  <a:lnTo>
                    <a:pt x="486" y="1069"/>
                  </a:lnTo>
                  <a:lnTo>
                    <a:pt x="291" y="972"/>
                  </a:lnTo>
                  <a:lnTo>
                    <a:pt x="194" y="875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  <a:lnTo>
                    <a:pt x="0" y="292"/>
                  </a:lnTo>
                  <a:lnTo>
                    <a:pt x="194" y="98"/>
                  </a:lnTo>
                  <a:lnTo>
                    <a:pt x="291" y="0"/>
                  </a:lnTo>
                  <a:lnTo>
                    <a:pt x="486" y="0"/>
                  </a:lnTo>
                  <a:lnTo>
                    <a:pt x="486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61" name="Google Shape;622;p78">
              <a:extLst>
                <a:ext uri="{FF2B5EF4-FFF2-40B4-BE49-F238E27FC236}">
                  <a16:creationId xmlns:a16="http://schemas.microsoft.com/office/drawing/2014/main" id="{AAE27EB9-2D3E-FB78-A204-379D5AA8A911}"/>
                </a:ext>
              </a:extLst>
            </p:cNvPr>
            <p:cNvSpPr/>
            <p:nvPr/>
          </p:nvSpPr>
          <p:spPr>
            <a:xfrm>
              <a:off x="7553974" y="2584066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62" name="Google Shape;563;p78">
            <a:extLst>
              <a:ext uri="{FF2B5EF4-FFF2-40B4-BE49-F238E27FC236}">
                <a16:creationId xmlns:a16="http://schemas.microsoft.com/office/drawing/2014/main" id="{EC1C9F82-1F1A-1FA2-CB17-D864A90C3E13}"/>
              </a:ext>
            </a:extLst>
          </p:cNvPr>
          <p:cNvSpPr/>
          <p:nvPr/>
        </p:nvSpPr>
        <p:spPr>
          <a:xfrm>
            <a:off x="5243715" y="1308252"/>
            <a:ext cx="1171600" cy="11716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1867"/>
          </a:p>
        </p:txBody>
      </p:sp>
      <p:grpSp>
        <p:nvGrpSpPr>
          <p:cNvPr id="63" name="Google Shape;567;p78">
            <a:extLst>
              <a:ext uri="{FF2B5EF4-FFF2-40B4-BE49-F238E27FC236}">
                <a16:creationId xmlns:a16="http://schemas.microsoft.com/office/drawing/2014/main" id="{3915FD9B-0B0C-F62D-1006-19403123DFB5}"/>
              </a:ext>
            </a:extLst>
          </p:cNvPr>
          <p:cNvGrpSpPr/>
          <p:nvPr/>
        </p:nvGrpSpPr>
        <p:grpSpPr>
          <a:xfrm>
            <a:off x="5568077" y="1556598"/>
            <a:ext cx="522865" cy="674905"/>
            <a:chOff x="7274092" y="3761205"/>
            <a:chExt cx="287774" cy="371480"/>
          </a:xfrm>
        </p:grpSpPr>
        <p:sp>
          <p:nvSpPr>
            <p:cNvPr id="512" name="Google Shape;568;p78">
              <a:extLst>
                <a:ext uri="{FF2B5EF4-FFF2-40B4-BE49-F238E27FC236}">
                  <a16:creationId xmlns:a16="http://schemas.microsoft.com/office/drawing/2014/main" id="{088A89A6-7F2A-4370-B978-CB32584ABC4B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extrusionOk="0">
                  <a:moveTo>
                    <a:pt x="6410" y="389"/>
                  </a:moveTo>
                  <a:lnTo>
                    <a:pt x="6605" y="487"/>
                  </a:lnTo>
                  <a:lnTo>
                    <a:pt x="6702" y="681"/>
                  </a:lnTo>
                  <a:lnTo>
                    <a:pt x="6702" y="778"/>
                  </a:lnTo>
                  <a:lnTo>
                    <a:pt x="6702" y="972"/>
                  </a:lnTo>
                  <a:lnTo>
                    <a:pt x="6605" y="1166"/>
                  </a:lnTo>
                  <a:lnTo>
                    <a:pt x="6508" y="1264"/>
                  </a:lnTo>
                  <a:lnTo>
                    <a:pt x="6313" y="1361"/>
                  </a:lnTo>
                  <a:lnTo>
                    <a:pt x="3691" y="1361"/>
                  </a:lnTo>
                  <a:lnTo>
                    <a:pt x="3594" y="1264"/>
                  </a:lnTo>
                  <a:lnTo>
                    <a:pt x="3400" y="1166"/>
                  </a:lnTo>
                  <a:lnTo>
                    <a:pt x="3302" y="1069"/>
                  </a:lnTo>
                  <a:lnTo>
                    <a:pt x="3302" y="875"/>
                  </a:lnTo>
                  <a:lnTo>
                    <a:pt x="3302" y="681"/>
                  </a:lnTo>
                  <a:lnTo>
                    <a:pt x="3400" y="487"/>
                  </a:lnTo>
                  <a:lnTo>
                    <a:pt x="3594" y="389"/>
                  </a:lnTo>
                  <a:close/>
                  <a:moveTo>
                    <a:pt x="5731" y="2526"/>
                  </a:moveTo>
                  <a:lnTo>
                    <a:pt x="5731" y="3109"/>
                  </a:lnTo>
                  <a:lnTo>
                    <a:pt x="4177" y="3109"/>
                  </a:lnTo>
                  <a:lnTo>
                    <a:pt x="4177" y="2526"/>
                  </a:lnTo>
                  <a:close/>
                  <a:moveTo>
                    <a:pt x="2720" y="3206"/>
                  </a:moveTo>
                  <a:lnTo>
                    <a:pt x="3011" y="3692"/>
                  </a:lnTo>
                  <a:lnTo>
                    <a:pt x="2525" y="4080"/>
                  </a:lnTo>
                  <a:lnTo>
                    <a:pt x="2234" y="3595"/>
                  </a:lnTo>
                  <a:lnTo>
                    <a:pt x="2720" y="3206"/>
                  </a:lnTo>
                  <a:close/>
                  <a:moveTo>
                    <a:pt x="8256" y="6411"/>
                  </a:moveTo>
                  <a:lnTo>
                    <a:pt x="8256" y="7674"/>
                  </a:lnTo>
                  <a:lnTo>
                    <a:pt x="5051" y="7674"/>
                  </a:lnTo>
                  <a:lnTo>
                    <a:pt x="5051" y="7771"/>
                  </a:lnTo>
                  <a:lnTo>
                    <a:pt x="5051" y="7965"/>
                  </a:lnTo>
                  <a:lnTo>
                    <a:pt x="5245" y="8062"/>
                  </a:lnTo>
                  <a:lnTo>
                    <a:pt x="8256" y="8062"/>
                  </a:lnTo>
                  <a:lnTo>
                    <a:pt x="8256" y="8840"/>
                  </a:lnTo>
                  <a:lnTo>
                    <a:pt x="5051" y="8840"/>
                  </a:lnTo>
                  <a:lnTo>
                    <a:pt x="5051" y="9034"/>
                  </a:lnTo>
                  <a:lnTo>
                    <a:pt x="5051" y="9131"/>
                  </a:lnTo>
                  <a:lnTo>
                    <a:pt x="5245" y="9228"/>
                  </a:lnTo>
                  <a:lnTo>
                    <a:pt x="8256" y="9228"/>
                  </a:lnTo>
                  <a:lnTo>
                    <a:pt x="8256" y="10005"/>
                  </a:lnTo>
                  <a:lnTo>
                    <a:pt x="5051" y="10005"/>
                  </a:lnTo>
                  <a:lnTo>
                    <a:pt x="4954" y="10199"/>
                  </a:lnTo>
                  <a:lnTo>
                    <a:pt x="5051" y="10296"/>
                  </a:lnTo>
                  <a:lnTo>
                    <a:pt x="5148" y="10394"/>
                  </a:lnTo>
                  <a:lnTo>
                    <a:pt x="8256" y="10394"/>
                  </a:lnTo>
                  <a:lnTo>
                    <a:pt x="8256" y="11656"/>
                  </a:lnTo>
                  <a:lnTo>
                    <a:pt x="4468" y="11656"/>
                  </a:lnTo>
                  <a:lnTo>
                    <a:pt x="4274" y="11559"/>
                  </a:lnTo>
                  <a:lnTo>
                    <a:pt x="4177" y="11365"/>
                  </a:lnTo>
                  <a:lnTo>
                    <a:pt x="4177" y="6606"/>
                  </a:lnTo>
                  <a:lnTo>
                    <a:pt x="4274" y="6411"/>
                  </a:lnTo>
                  <a:close/>
                  <a:moveTo>
                    <a:pt x="1360" y="2818"/>
                  </a:moveTo>
                  <a:lnTo>
                    <a:pt x="1748" y="2915"/>
                  </a:lnTo>
                  <a:lnTo>
                    <a:pt x="2040" y="3206"/>
                  </a:lnTo>
                  <a:lnTo>
                    <a:pt x="1943" y="3206"/>
                  </a:lnTo>
                  <a:lnTo>
                    <a:pt x="1845" y="3303"/>
                  </a:lnTo>
                  <a:lnTo>
                    <a:pt x="1748" y="3497"/>
                  </a:lnTo>
                  <a:lnTo>
                    <a:pt x="1748" y="3692"/>
                  </a:lnTo>
                  <a:lnTo>
                    <a:pt x="1845" y="3789"/>
                  </a:lnTo>
                  <a:lnTo>
                    <a:pt x="2137" y="4275"/>
                  </a:lnTo>
                  <a:lnTo>
                    <a:pt x="1748" y="4566"/>
                  </a:lnTo>
                  <a:lnTo>
                    <a:pt x="1554" y="4857"/>
                  </a:lnTo>
                  <a:lnTo>
                    <a:pt x="1360" y="5246"/>
                  </a:lnTo>
                  <a:lnTo>
                    <a:pt x="1360" y="5731"/>
                  </a:lnTo>
                  <a:lnTo>
                    <a:pt x="1360" y="11171"/>
                  </a:lnTo>
                  <a:lnTo>
                    <a:pt x="1360" y="11268"/>
                  </a:lnTo>
                  <a:lnTo>
                    <a:pt x="1457" y="11365"/>
                  </a:lnTo>
                  <a:lnTo>
                    <a:pt x="1651" y="11268"/>
                  </a:lnTo>
                  <a:lnTo>
                    <a:pt x="1748" y="11171"/>
                  </a:lnTo>
                  <a:lnTo>
                    <a:pt x="1748" y="5634"/>
                  </a:lnTo>
                  <a:lnTo>
                    <a:pt x="1748" y="5343"/>
                  </a:lnTo>
                  <a:lnTo>
                    <a:pt x="1943" y="5052"/>
                  </a:lnTo>
                  <a:lnTo>
                    <a:pt x="2137" y="4760"/>
                  </a:lnTo>
                  <a:lnTo>
                    <a:pt x="2331" y="4566"/>
                  </a:lnTo>
                  <a:lnTo>
                    <a:pt x="3982" y="3497"/>
                  </a:lnTo>
                  <a:lnTo>
                    <a:pt x="5925" y="3497"/>
                  </a:lnTo>
                  <a:lnTo>
                    <a:pt x="7576" y="4566"/>
                  </a:lnTo>
                  <a:lnTo>
                    <a:pt x="7867" y="4760"/>
                  </a:lnTo>
                  <a:lnTo>
                    <a:pt x="8062" y="5052"/>
                  </a:lnTo>
                  <a:lnTo>
                    <a:pt x="8256" y="5343"/>
                  </a:lnTo>
                  <a:lnTo>
                    <a:pt x="8256" y="5731"/>
                  </a:lnTo>
                  <a:lnTo>
                    <a:pt x="8256" y="6023"/>
                  </a:lnTo>
                  <a:lnTo>
                    <a:pt x="4177" y="6023"/>
                  </a:lnTo>
                  <a:lnTo>
                    <a:pt x="3982" y="6120"/>
                  </a:lnTo>
                  <a:lnTo>
                    <a:pt x="3885" y="6411"/>
                  </a:lnTo>
                  <a:lnTo>
                    <a:pt x="3788" y="6606"/>
                  </a:lnTo>
                  <a:lnTo>
                    <a:pt x="3788" y="11559"/>
                  </a:lnTo>
                  <a:lnTo>
                    <a:pt x="3885" y="11753"/>
                  </a:lnTo>
                  <a:lnTo>
                    <a:pt x="3982" y="11948"/>
                  </a:lnTo>
                  <a:lnTo>
                    <a:pt x="4177" y="12045"/>
                  </a:lnTo>
                  <a:lnTo>
                    <a:pt x="8256" y="12045"/>
                  </a:lnTo>
                  <a:lnTo>
                    <a:pt x="8256" y="12725"/>
                  </a:lnTo>
                  <a:lnTo>
                    <a:pt x="8159" y="13016"/>
                  </a:lnTo>
                  <a:lnTo>
                    <a:pt x="8062" y="13210"/>
                  </a:lnTo>
                  <a:lnTo>
                    <a:pt x="7867" y="13404"/>
                  </a:lnTo>
                  <a:lnTo>
                    <a:pt x="1845" y="13404"/>
                  </a:lnTo>
                  <a:lnTo>
                    <a:pt x="1748" y="13210"/>
                  </a:lnTo>
                  <a:lnTo>
                    <a:pt x="1748" y="12045"/>
                  </a:lnTo>
                  <a:lnTo>
                    <a:pt x="1554" y="11948"/>
                  </a:lnTo>
                  <a:lnTo>
                    <a:pt x="1457" y="11948"/>
                  </a:lnTo>
                  <a:lnTo>
                    <a:pt x="1360" y="12045"/>
                  </a:lnTo>
                  <a:lnTo>
                    <a:pt x="1360" y="12142"/>
                  </a:lnTo>
                  <a:lnTo>
                    <a:pt x="1360" y="12530"/>
                  </a:lnTo>
                  <a:lnTo>
                    <a:pt x="1457" y="13016"/>
                  </a:lnTo>
                  <a:lnTo>
                    <a:pt x="1651" y="13404"/>
                  </a:lnTo>
                  <a:lnTo>
                    <a:pt x="971" y="13404"/>
                  </a:lnTo>
                  <a:lnTo>
                    <a:pt x="680" y="13210"/>
                  </a:lnTo>
                  <a:lnTo>
                    <a:pt x="486" y="12919"/>
                  </a:lnTo>
                  <a:lnTo>
                    <a:pt x="486" y="12530"/>
                  </a:lnTo>
                  <a:lnTo>
                    <a:pt x="486" y="3692"/>
                  </a:lnTo>
                  <a:lnTo>
                    <a:pt x="486" y="3400"/>
                  </a:lnTo>
                  <a:lnTo>
                    <a:pt x="680" y="3109"/>
                  </a:lnTo>
                  <a:lnTo>
                    <a:pt x="971" y="2915"/>
                  </a:lnTo>
                  <a:lnTo>
                    <a:pt x="1360" y="2818"/>
                  </a:lnTo>
                  <a:close/>
                  <a:moveTo>
                    <a:pt x="3497" y="1"/>
                  </a:move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3" name="Google Shape;569;p78">
              <a:extLst>
                <a:ext uri="{FF2B5EF4-FFF2-40B4-BE49-F238E27FC236}">
                  <a16:creationId xmlns:a16="http://schemas.microsoft.com/office/drawing/2014/main" id="{389B7C99-9B83-DD5A-62B9-6C2AAA61811D}"/>
                </a:ext>
              </a:extLst>
            </p:cNvPr>
            <p:cNvSpPr/>
            <p:nvPr/>
          </p:nvSpPr>
          <p:spPr>
            <a:xfrm>
              <a:off x="7274092" y="3761205"/>
              <a:ext cx="287774" cy="371480"/>
            </a:xfrm>
            <a:custGeom>
              <a:avLst/>
              <a:gdLst/>
              <a:ahLst/>
              <a:cxnLst/>
              <a:rect l="l" t="t" r="r" b="b"/>
              <a:pathLst>
                <a:path w="10685" h="13793" fill="none" extrusionOk="0">
                  <a:moveTo>
                    <a:pt x="10004" y="3595"/>
                  </a:moveTo>
                  <a:lnTo>
                    <a:pt x="10684" y="2429"/>
                  </a:lnTo>
                  <a:lnTo>
                    <a:pt x="10684" y="2429"/>
                  </a:lnTo>
                  <a:lnTo>
                    <a:pt x="10684" y="2235"/>
                  </a:lnTo>
                  <a:lnTo>
                    <a:pt x="10587" y="2138"/>
                  </a:lnTo>
                  <a:lnTo>
                    <a:pt x="10587" y="2138"/>
                  </a:lnTo>
                  <a:lnTo>
                    <a:pt x="10393" y="2138"/>
                  </a:lnTo>
                  <a:lnTo>
                    <a:pt x="10296" y="2235"/>
                  </a:lnTo>
                  <a:lnTo>
                    <a:pt x="9713" y="3400"/>
                  </a:lnTo>
                  <a:lnTo>
                    <a:pt x="9713" y="3400"/>
                  </a:lnTo>
                  <a:lnTo>
                    <a:pt x="9519" y="3692"/>
                  </a:lnTo>
                  <a:lnTo>
                    <a:pt x="9519" y="3983"/>
                  </a:lnTo>
                  <a:lnTo>
                    <a:pt x="9519" y="7091"/>
                  </a:lnTo>
                  <a:lnTo>
                    <a:pt x="9519" y="7091"/>
                  </a:lnTo>
                  <a:lnTo>
                    <a:pt x="9227" y="7285"/>
                  </a:lnTo>
                  <a:lnTo>
                    <a:pt x="9130" y="7383"/>
                  </a:lnTo>
                  <a:lnTo>
                    <a:pt x="9130" y="7577"/>
                  </a:lnTo>
                  <a:lnTo>
                    <a:pt x="9130" y="10685"/>
                  </a:lnTo>
                  <a:lnTo>
                    <a:pt x="9130" y="10685"/>
                  </a:lnTo>
                  <a:lnTo>
                    <a:pt x="9130" y="10879"/>
                  </a:lnTo>
                  <a:lnTo>
                    <a:pt x="9227" y="10976"/>
                  </a:lnTo>
                  <a:lnTo>
                    <a:pt x="9519" y="11171"/>
                  </a:lnTo>
                  <a:lnTo>
                    <a:pt x="9519" y="12530"/>
                  </a:lnTo>
                  <a:lnTo>
                    <a:pt x="9519" y="12530"/>
                  </a:lnTo>
                  <a:lnTo>
                    <a:pt x="9421" y="12919"/>
                  </a:lnTo>
                  <a:lnTo>
                    <a:pt x="9227" y="13210"/>
                  </a:lnTo>
                  <a:lnTo>
                    <a:pt x="8936" y="13404"/>
                  </a:lnTo>
                  <a:lnTo>
                    <a:pt x="8644" y="13404"/>
                  </a:lnTo>
                  <a:lnTo>
                    <a:pt x="8256" y="13404"/>
                  </a:lnTo>
                  <a:lnTo>
                    <a:pt x="8256" y="13404"/>
                  </a:lnTo>
                  <a:lnTo>
                    <a:pt x="8547" y="13016"/>
                  </a:lnTo>
                  <a:lnTo>
                    <a:pt x="8644" y="12530"/>
                  </a:lnTo>
                  <a:lnTo>
                    <a:pt x="8644" y="5731"/>
                  </a:lnTo>
                  <a:lnTo>
                    <a:pt x="8644" y="5731"/>
                  </a:lnTo>
                  <a:lnTo>
                    <a:pt x="8644" y="5246"/>
                  </a:lnTo>
                  <a:lnTo>
                    <a:pt x="8450" y="4857"/>
                  </a:lnTo>
                  <a:lnTo>
                    <a:pt x="8159" y="4469"/>
                  </a:lnTo>
                  <a:lnTo>
                    <a:pt x="7867" y="4177"/>
                  </a:lnTo>
                  <a:lnTo>
                    <a:pt x="6216" y="3206"/>
                  </a:lnTo>
                  <a:lnTo>
                    <a:pt x="6216" y="2526"/>
                  </a:lnTo>
                  <a:lnTo>
                    <a:pt x="6216" y="2526"/>
                  </a:lnTo>
                  <a:lnTo>
                    <a:pt x="6119" y="2429"/>
                  </a:lnTo>
                  <a:lnTo>
                    <a:pt x="6022" y="2235"/>
                  </a:lnTo>
                  <a:lnTo>
                    <a:pt x="5925" y="2235"/>
                  </a:lnTo>
                  <a:lnTo>
                    <a:pt x="5731" y="2138"/>
                  </a:lnTo>
                  <a:lnTo>
                    <a:pt x="5245" y="2138"/>
                  </a:lnTo>
                  <a:lnTo>
                    <a:pt x="5245" y="1749"/>
                  </a:lnTo>
                  <a:lnTo>
                    <a:pt x="6508" y="1749"/>
                  </a:lnTo>
                  <a:lnTo>
                    <a:pt x="6508" y="1749"/>
                  </a:lnTo>
                  <a:lnTo>
                    <a:pt x="6799" y="1652"/>
                  </a:lnTo>
                  <a:lnTo>
                    <a:pt x="6799" y="1652"/>
                  </a:lnTo>
                  <a:lnTo>
                    <a:pt x="6993" y="1361"/>
                  </a:lnTo>
                  <a:lnTo>
                    <a:pt x="7187" y="1069"/>
                  </a:lnTo>
                  <a:lnTo>
                    <a:pt x="7187" y="778"/>
                  </a:lnTo>
                  <a:lnTo>
                    <a:pt x="7090" y="584"/>
                  </a:lnTo>
                  <a:lnTo>
                    <a:pt x="6993" y="292"/>
                  </a:lnTo>
                  <a:lnTo>
                    <a:pt x="6799" y="195"/>
                  </a:lnTo>
                  <a:lnTo>
                    <a:pt x="6508" y="1"/>
                  </a:lnTo>
                  <a:lnTo>
                    <a:pt x="6313" y="1"/>
                  </a:lnTo>
                  <a:lnTo>
                    <a:pt x="3497" y="1"/>
                  </a:lnTo>
                  <a:lnTo>
                    <a:pt x="3497" y="1"/>
                  </a:lnTo>
                  <a:lnTo>
                    <a:pt x="3205" y="98"/>
                  </a:lnTo>
                  <a:lnTo>
                    <a:pt x="3205" y="98"/>
                  </a:lnTo>
                  <a:lnTo>
                    <a:pt x="2914" y="389"/>
                  </a:lnTo>
                  <a:lnTo>
                    <a:pt x="2817" y="681"/>
                  </a:lnTo>
                  <a:lnTo>
                    <a:pt x="2817" y="972"/>
                  </a:lnTo>
                  <a:lnTo>
                    <a:pt x="2914" y="1264"/>
                  </a:lnTo>
                  <a:lnTo>
                    <a:pt x="3011" y="1458"/>
                  </a:lnTo>
                  <a:lnTo>
                    <a:pt x="3205" y="1652"/>
                  </a:lnTo>
                  <a:lnTo>
                    <a:pt x="3400" y="1749"/>
                  </a:lnTo>
                  <a:lnTo>
                    <a:pt x="3691" y="1749"/>
                  </a:lnTo>
                  <a:lnTo>
                    <a:pt x="4759" y="1749"/>
                  </a:lnTo>
                  <a:lnTo>
                    <a:pt x="4759" y="2138"/>
                  </a:lnTo>
                  <a:lnTo>
                    <a:pt x="4177" y="2138"/>
                  </a:lnTo>
                  <a:lnTo>
                    <a:pt x="4177" y="2138"/>
                  </a:lnTo>
                  <a:lnTo>
                    <a:pt x="4079" y="2235"/>
                  </a:lnTo>
                  <a:lnTo>
                    <a:pt x="3982" y="2235"/>
                  </a:lnTo>
                  <a:lnTo>
                    <a:pt x="3885" y="2429"/>
                  </a:lnTo>
                  <a:lnTo>
                    <a:pt x="3788" y="2526"/>
                  </a:lnTo>
                  <a:lnTo>
                    <a:pt x="3788" y="3206"/>
                  </a:lnTo>
                  <a:lnTo>
                    <a:pt x="3400" y="3497"/>
                  </a:lnTo>
                  <a:lnTo>
                    <a:pt x="3108" y="3012"/>
                  </a:lnTo>
                  <a:lnTo>
                    <a:pt x="3108" y="3012"/>
                  </a:lnTo>
                  <a:lnTo>
                    <a:pt x="3011" y="2915"/>
                  </a:lnTo>
                  <a:lnTo>
                    <a:pt x="2817" y="2818"/>
                  </a:lnTo>
                  <a:lnTo>
                    <a:pt x="2817" y="2818"/>
                  </a:lnTo>
                  <a:lnTo>
                    <a:pt x="2525" y="2915"/>
                  </a:lnTo>
                  <a:lnTo>
                    <a:pt x="2428" y="3012"/>
                  </a:lnTo>
                  <a:lnTo>
                    <a:pt x="2428" y="3012"/>
                  </a:lnTo>
                  <a:lnTo>
                    <a:pt x="2234" y="2720"/>
                  </a:lnTo>
                  <a:lnTo>
                    <a:pt x="1943" y="2526"/>
                  </a:lnTo>
                  <a:lnTo>
                    <a:pt x="1651" y="2429"/>
                  </a:lnTo>
                  <a:lnTo>
                    <a:pt x="1263" y="2429"/>
                  </a:lnTo>
                  <a:lnTo>
                    <a:pt x="1263" y="2429"/>
                  </a:lnTo>
                  <a:lnTo>
                    <a:pt x="777" y="2526"/>
                  </a:lnTo>
                  <a:lnTo>
                    <a:pt x="389" y="2818"/>
                  </a:lnTo>
                  <a:lnTo>
                    <a:pt x="97" y="3206"/>
                  </a:lnTo>
                  <a:lnTo>
                    <a:pt x="0" y="3692"/>
                  </a:lnTo>
                  <a:lnTo>
                    <a:pt x="0" y="12530"/>
                  </a:lnTo>
                  <a:lnTo>
                    <a:pt x="0" y="12530"/>
                  </a:lnTo>
                  <a:lnTo>
                    <a:pt x="194" y="13016"/>
                  </a:lnTo>
                  <a:lnTo>
                    <a:pt x="389" y="13404"/>
                  </a:lnTo>
                  <a:lnTo>
                    <a:pt x="874" y="13696"/>
                  </a:lnTo>
                  <a:lnTo>
                    <a:pt x="1360" y="13793"/>
                  </a:lnTo>
                  <a:lnTo>
                    <a:pt x="8644" y="13793"/>
                  </a:lnTo>
                  <a:lnTo>
                    <a:pt x="8644" y="13793"/>
                  </a:lnTo>
                  <a:lnTo>
                    <a:pt x="9130" y="13696"/>
                  </a:lnTo>
                  <a:lnTo>
                    <a:pt x="9519" y="13404"/>
                  </a:lnTo>
                  <a:lnTo>
                    <a:pt x="9810" y="13016"/>
                  </a:lnTo>
                  <a:lnTo>
                    <a:pt x="9907" y="12530"/>
                  </a:lnTo>
                  <a:lnTo>
                    <a:pt x="9907" y="11171"/>
                  </a:lnTo>
                  <a:lnTo>
                    <a:pt x="9907" y="11171"/>
                  </a:lnTo>
                  <a:lnTo>
                    <a:pt x="10198" y="10976"/>
                  </a:lnTo>
                  <a:lnTo>
                    <a:pt x="10296" y="10879"/>
                  </a:lnTo>
                  <a:lnTo>
                    <a:pt x="10296" y="10685"/>
                  </a:lnTo>
                  <a:lnTo>
                    <a:pt x="10296" y="8937"/>
                  </a:lnTo>
                  <a:lnTo>
                    <a:pt x="10296" y="8937"/>
                  </a:lnTo>
                  <a:lnTo>
                    <a:pt x="10296" y="8840"/>
                  </a:lnTo>
                  <a:lnTo>
                    <a:pt x="10101" y="8742"/>
                  </a:lnTo>
                  <a:lnTo>
                    <a:pt x="10101" y="8742"/>
                  </a:lnTo>
                  <a:lnTo>
                    <a:pt x="10004" y="8840"/>
                  </a:lnTo>
                  <a:lnTo>
                    <a:pt x="9907" y="8937"/>
                  </a:lnTo>
                  <a:lnTo>
                    <a:pt x="9907" y="10685"/>
                  </a:lnTo>
                  <a:lnTo>
                    <a:pt x="9907" y="10685"/>
                  </a:lnTo>
                  <a:lnTo>
                    <a:pt x="9907" y="10782"/>
                  </a:lnTo>
                  <a:lnTo>
                    <a:pt x="9810" y="10782"/>
                  </a:lnTo>
                  <a:lnTo>
                    <a:pt x="9810" y="10782"/>
                  </a:lnTo>
                  <a:lnTo>
                    <a:pt x="9616" y="10782"/>
                  </a:lnTo>
                  <a:lnTo>
                    <a:pt x="9519" y="10685"/>
                  </a:lnTo>
                  <a:lnTo>
                    <a:pt x="9519" y="7577"/>
                  </a:lnTo>
                  <a:lnTo>
                    <a:pt x="9519" y="7577"/>
                  </a:lnTo>
                  <a:lnTo>
                    <a:pt x="9519" y="7480"/>
                  </a:lnTo>
                  <a:lnTo>
                    <a:pt x="9616" y="7383"/>
                  </a:lnTo>
                  <a:lnTo>
                    <a:pt x="9616" y="7383"/>
                  </a:lnTo>
                  <a:lnTo>
                    <a:pt x="9810" y="7480"/>
                  </a:lnTo>
                  <a:lnTo>
                    <a:pt x="9907" y="7577"/>
                  </a:lnTo>
                  <a:lnTo>
                    <a:pt x="9907" y="7965"/>
                  </a:lnTo>
                  <a:lnTo>
                    <a:pt x="9907" y="7965"/>
                  </a:lnTo>
                  <a:lnTo>
                    <a:pt x="10004" y="8160"/>
                  </a:lnTo>
                  <a:lnTo>
                    <a:pt x="10101" y="8160"/>
                  </a:lnTo>
                  <a:lnTo>
                    <a:pt x="10101" y="8160"/>
                  </a:lnTo>
                  <a:lnTo>
                    <a:pt x="10198" y="8160"/>
                  </a:lnTo>
                  <a:lnTo>
                    <a:pt x="10296" y="7965"/>
                  </a:lnTo>
                  <a:lnTo>
                    <a:pt x="10296" y="7577"/>
                  </a:lnTo>
                  <a:lnTo>
                    <a:pt x="10296" y="7577"/>
                  </a:lnTo>
                  <a:lnTo>
                    <a:pt x="10296" y="7383"/>
                  </a:lnTo>
                  <a:lnTo>
                    <a:pt x="10198" y="7285"/>
                  </a:lnTo>
                  <a:lnTo>
                    <a:pt x="9907" y="7091"/>
                  </a:lnTo>
                  <a:lnTo>
                    <a:pt x="9907" y="3983"/>
                  </a:lnTo>
                  <a:lnTo>
                    <a:pt x="9907" y="3983"/>
                  </a:lnTo>
                  <a:lnTo>
                    <a:pt x="10004" y="3595"/>
                  </a:lnTo>
                  <a:lnTo>
                    <a:pt x="10004" y="3595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4" name="Google Shape;570;p78">
              <a:extLst>
                <a:ext uri="{FF2B5EF4-FFF2-40B4-BE49-F238E27FC236}">
                  <a16:creationId xmlns:a16="http://schemas.microsoft.com/office/drawing/2014/main" id="{DCA110E5-0F87-EBDF-FA62-058AECE2C7FB}"/>
                </a:ext>
              </a:extLst>
            </p:cNvPr>
            <p:cNvSpPr/>
            <p:nvPr/>
          </p:nvSpPr>
          <p:spPr>
            <a:xfrm>
              <a:off x="7363023" y="3771682"/>
              <a:ext cx="91571" cy="26178"/>
            </a:xfrm>
            <a:custGeom>
              <a:avLst/>
              <a:gdLst/>
              <a:ahLst/>
              <a:cxnLst/>
              <a:rect l="l" t="t" r="r" b="b"/>
              <a:pathLst>
                <a:path w="3400" h="972" fill="none" extrusionOk="0">
                  <a:moveTo>
                    <a:pt x="0" y="486"/>
                  </a:moveTo>
                  <a:lnTo>
                    <a:pt x="0" y="486"/>
                  </a:lnTo>
                  <a:lnTo>
                    <a:pt x="0" y="292"/>
                  </a:lnTo>
                  <a:lnTo>
                    <a:pt x="98" y="98"/>
                  </a:lnTo>
                  <a:lnTo>
                    <a:pt x="292" y="0"/>
                  </a:lnTo>
                  <a:lnTo>
                    <a:pt x="389" y="0"/>
                  </a:lnTo>
                  <a:lnTo>
                    <a:pt x="2914" y="0"/>
                  </a:lnTo>
                  <a:lnTo>
                    <a:pt x="2914" y="0"/>
                  </a:lnTo>
                  <a:lnTo>
                    <a:pt x="3108" y="0"/>
                  </a:lnTo>
                  <a:lnTo>
                    <a:pt x="3303" y="98"/>
                  </a:lnTo>
                  <a:lnTo>
                    <a:pt x="3400" y="292"/>
                  </a:lnTo>
                  <a:lnTo>
                    <a:pt x="3400" y="389"/>
                  </a:lnTo>
                  <a:lnTo>
                    <a:pt x="3400" y="389"/>
                  </a:lnTo>
                  <a:lnTo>
                    <a:pt x="3400" y="583"/>
                  </a:lnTo>
                  <a:lnTo>
                    <a:pt x="3303" y="777"/>
                  </a:lnTo>
                  <a:lnTo>
                    <a:pt x="3206" y="875"/>
                  </a:lnTo>
                  <a:lnTo>
                    <a:pt x="3011" y="972"/>
                  </a:lnTo>
                  <a:lnTo>
                    <a:pt x="389" y="972"/>
                  </a:lnTo>
                  <a:lnTo>
                    <a:pt x="389" y="972"/>
                  </a:lnTo>
                  <a:lnTo>
                    <a:pt x="292" y="875"/>
                  </a:lnTo>
                  <a:lnTo>
                    <a:pt x="98" y="777"/>
                  </a:lnTo>
                  <a:lnTo>
                    <a:pt x="0" y="680"/>
                  </a:lnTo>
                  <a:lnTo>
                    <a:pt x="0" y="486"/>
                  </a:lnTo>
                  <a:lnTo>
                    <a:pt x="0" y="486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5" name="Google Shape;571;p78">
              <a:extLst>
                <a:ext uri="{FF2B5EF4-FFF2-40B4-BE49-F238E27FC236}">
                  <a16:creationId xmlns:a16="http://schemas.microsoft.com/office/drawing/2014/main" id="{3F36AFFA-8E1E-C0DB-07F6-39C9B63518E9}"/>
                </a:ext>
              </a:extLst>
            </p:cNvPr>
            <p:cNvSpPr/>
            <p:nvPr/>
          </p:nvSpPr>
          <p:spPr>
            <a:xfrm>
              <a:off x="7386562" y="3933869"/>
              <a:ext cx="109885" cy="141288"/>
            </a:xfrm>
            <a:custGeom>
              <a:avLst/>
              <a:gdLst/>
              <a:ahLst/>
              <a:cxnLst/>
              <a:rect l="l" t="t" r="r" b="b"/>
              <a:pathLst>
                <a:path w="4080" h="5246" fill="none" extrusionOk="0">
                  <a:moveTo>
                    <a:pt x="4080" y="1263"/>
                  </a:moveTo>
                  <a:lnTo>
                    <a:pt x="1069" y="1263"/>
                  </a:lnTo>
                  <a:lnTo>
                    <a:pt x="1069" y="1263"/>
                  </a:lnTo>
                  <a:lnTo>
                    <a:pt x="875" y="1263"/>
                  </a:lnTo>
                  <a:lnTo>
                    <a:pt x="875" y="1360"/>
                  </a:lnTo>
                  <a:lnTo>
                    <a:pt x="875" y="1360"/>
                  </a:lnTo>
                  <a:lnTo>
                    <a:pt x="875" y="1554"/>
                  </a:lnTo>
                  <a:lnTo>
                    <a:pt x="1069" y="1651"/>
                  </a:lnTo>
                  <a:lnTo>
                    <a:pt x="4080" y="1651"/>
                  </a:lnTo>
                  <a:lnTo>
                    <a:pt x="4080" y="2429"/>
                  </a:lnTo>
                  <a:lnTo>
                    <a:pt x="1069" y="2429"/>
                  </a:lnTo>
                  <a:lnTo>
                    <a:pt x="1069" y="2429"/>
                  </a:lnTo>
                  <a:lnTo>
                    <a:pt x="875" y="2429"/>
                  </a:lnTo>
                  <a:lnTo>
                    <a:pt x="875" y="2623"/>
                  </a:lnTo>
                  <a:lnTo>
                    <a:pt x="875" y="2623"/>
                  </a:lnTo>
                  <a:lnTo>
                    <a:pt x="875" y="2720"/>
                  </a:lnTo>
                  <a:lnTo>
                    <a:pt x="1069" y="2817"/>
                  </a:lnTo>
                  <a:lnTo>
                    <a:pt x="4080" y="2817"/>
                  </a:lnTo>
                  <a:lnTo>
                    <a:pt x="4080" y="3594"/>
                  </a:lnTo>
                  <a:lnTo>
                    <a:pt x="1069" y="3594"/>
                  </a:lnTo>
                  <a:lnTo>
                    <a:pt x="1069" y="3594"/>
                  </a:lnTo>
                  <a:lnTo>
                    <a:pt x="875" y="3594"/>
                  </a:lnTo>
                  <a:lnTo>
                    <a:pt x="778" y="3788"/>
                  </a:lnTo>
                  <a:lnTo>
                    <a:pt x="778" y="3788"/>
                  </a:lnTo>
                  <a:lnTo>
                    <a:pt x="875" y="3885"/>
                  </a:lnTo>
                  <a:lnTo>
                    <a:pt x="972" y="3983"/>
                  </a:lnTo>
                  <a:lnTo>
                    <a:pt x="4080" y="3983"/>
                  </a:lnTo>
                  <a:lnTo>
                    <a:pt x="4080" y="5245"/>
                  </a:lnTo>
                  <a:lnTo>
                    <a:pt x="292" y="5245"/>
                  </a:lnTo>
                  <a:lnTo>
                    <a:pt x="292" y="5245"/>
                  </a:lnTo>
                  <a:lnTo>
                    <a:pt x="98" y="5148"/>
                  </a:lnTo>
                  <a:lnTo>
                    <a:pt x="1" y="4954"/>
                  </a:lnTo>
                  <a:lnTo>
                    <a:pt x="1" y="195"/>
                  </a:lnTo>
                  <a:lnTo>
                    <a:pt x="1" y="195"/>
                  </a:lnTo>
                  <a:lnTo>
                    <a:pt x="98" y="0"/>
                  </a:lnTo>
                  <a:lnTo>
                    <a:pt x="292" y="0"/>
                  </a:lnTo>
                  <a:lnTo>
                    <a:pt x="4080" y="0"/>
                  </a:lnTo>
                  <a:lnTo>
                    <a:pt x="4080" y="126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6" name="Google Shape;572;p78">
              <a:extLst>
                <a:ext uri="{FF2B5EF4-FFF2-40B4-BE49-F238E27FC236}">
                  <a16:creationId xmlns:a16="http://schemas.microsoft.com/office/drawing/2014/main" id="{78A178AF-1D62-7091-CB7D-ADAEE33ED14C}"/>
                </a:ext>
              </a:extLst>
            </p:cNvPr>
            <p:cNvSpPr/>
            <p:nvPr/>
          </p:nvSpPr>
          <p:spPr>
            <a:xfrm>
              <a:off x="7386562" y="3829237"/>
              <a:ext cx="41880" cy="15702"/>
            </a:xfrm>
            <a:custGeom>
              <a:avLst/>
              <a:gdLst/>
              <a:ahLst/>
              <a:cxnLst/>
              <a:rect l="l" t="t" r="r" b="b"/>
              <a:pathLst>
                <a:path w="1555" h="583" fill="none" extrusionOk="0">
                  <a:moveTo>
                    <a:pt x="1" y="0"/>
                  </a:moveTo>
                  <a:lnTo>
                    <a:pt x="1555" y="0"/>
                  </a:lnTo>
                  <a:lnTo>
                    <a:pt x="1555" y="583"/>
                  </a:lnTo>
                  <a:lnTo>
                    <a:pt x="1" y="583"/>
                  </a:lnTo>
                  <a:lnTo>
                    <a:pt x="1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7" name="Google Shape;573;p78">
              <a:extLst>
                <a:ext uri="{FF2B5EF4-FFF2-40B4-BE49-F238E27FC236}">
                  <a16:creationId xmlns:a16="http://schemas.microsoft.com/office/drawing/2014/main" id="{82093940-F4F4-37C5-A2AA-53DA85B65BDD}"/>
                </a:ext>
              </a:extLst>
            </p:cNvPr>
            <p:cNvSpPr/>
            <p:nvPr/>
          </p:nvSpPr>
          <p:spPr>
            <a:xfrm>
              <a:off x="7334232" y="3847551"/>
              <a:ext cx="20953" cy="23566"/>
            </a:xfrm>
            <a:custGeom>
              <a:avLst/>
              <a:gdLst/>
              <a:ahLst/>
              <a:cxnLst/>
              <a:rect l="l" t="t" r="r" b="b"/>
              <a:pathLst>
                <a:path w="778" h="875" fill="none" extrusionOk="0">
                  <a:moveTo>
                    <a:pt x="487" y="0"/>
                  </a:moveTo>
                  <a:lnTo>
                    <a:pt x="487" y="0"/>
                  </a:lnTo>
                  <a:lnTo>
                    <a:pt x="487" y="0"/>
                  </a:lnTo>
                  <a:lnTo>
                    <a:pt x="778" y="486"/>
                  </a:lnTo>
                  <a:lnTo>
                    <a:pt x="292" y="874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1" y="389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  <a:lnTo>
                    <a:pt x="487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8" name="Google Shape;574;p78">
              <a:extLst>
                <a:ext uri="{FF2B5EF4-FFF2-40B4-BE49-F238E27FC236}">
                  <a16:creationId xmlns:a16="http://schemas.microsoft.com/office/drawing/2014/main" id="{E0111C8D-2E3B-34A8-1282-5BAB3331F1BA}"/>
                </a:ext>
              </a:extLst>
            </p:cNvPr>
            <p:cNvSpPr/>
            <p:nvPr/>
          </p:nvSpPr>
          <p:spPr>
            <a:xfrm>
              <a:off x="7287154" y="3837074"/>
              <a:ext cx="209292" cy="285161"/>
            </a:xfrm>
            <a:custGeom>
              <a:avLst/>
              <a:gdLst/>
              <a:ahLst/>
              <a:cxnLst/>
              <a:rect l="l" t="t" r="r" b="b"/>
              <a:pathLst>
                <a:path w="7771" h="10588" fill="none" extrusionOk="0">
                  <a:moveTo>
                    <a:pt x="1458" y="10587"/>
                  </a:moveTo>
                  <a:lnTo>
                    <a:pt x="1458" y="10587"/>
                  </a:lnTo>
                  <a:lnTo>
                    <a:pt x="1360" y="10587"/>
                  </a:lnTo>
                  <a:lnTo>
                    <a:pt x="1263" y="10393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263" y="9228"/>
                  </a:lnTo>
                  <a:lnTo>
                    <a:pt x="1069" y="9131"/>
                  </a:lnTo>
                  <a:lnTo>
                    <a:pt x="972" y="9131"/>
                  </a:lnTo>
                  <a:lnTo>
                    <a:pt x="875" y="9228"/>
                  </a:lnTo>
                  <a:lnTo>
                    <a:pt x="875" y="9325"/>
                  </a:lnTo>
                  <a:lnTo>
                    <a:pt x="875" y="9713"/>
                  </a:lnTo>
                  <a:lnTo>
                    <a:pt x="875" y="9713"/>
                  </a:lnTo>
                  <a:lnTo>
                    <a:pt x="972" y="10199"/>
                  </a:lnTo>
                  <a:lnTo>
                    <a:pt x="1166" y="10587"/>
                  </a:lnTo>
                  <a:lnTo>
                    <a:pt x="875" y="10587"/>
                  </a:lnTo>
                  <a:lnTo>
                    <a:pt x="875" y="10587"/>
                  </a:lnTo>
                  <a:lnTo>
                    <a:pt x="486" y="10587"/>
                  </a:lnTo>
                  <a:lnTo>
                    <a:pt x="195" y="10393"/>
                  </a:lnTo>
                  <a:lnTo>
                    <a:pt x="1" y="10102"/>
                  </a:lnTo>
                  <a:lnTo>
                    <a:pt x="1" y="9713"/>
                  </a:lnTo>
                  <a:lnTo>
                    <a:pt x="1" y="875"/>
                  </a:lnTo>
                  <a:lnTo>
                    <a:pt x="1" y="875"/>
                  </a:lnTo>
                  <a:lnTo>
                    <a:pt x="1" y="583"/>
                  </a:lnTo>
                  <a:lnTo>
                    <a:pt x="195" y="292"/>
                  </a:lnTo>
                  <a:lnTo>
                    <a:pt x="486" y="98"/>
                  </a:lnTo>
                  <a:lnTo>
                    <a:pt x="875" y="1"/>
                  </a:lnTo>
                  <a:lnTo>
                    <a:pt x="875" y="1"/>
                  </a:lnTo>
                  <a:lnTo>
                    <a:pt x="1263" y="98"/>
                  </a:lnTo>
                  <a:lnTo>
                    <a:pt x="1555" y="389"/>
                  </a:lnTo>
                  <a:lnTo>
                    <a:pt x="1458" y="389"/>
                  </a:lnTo>
                  <a:lnTo>
                    <a:pt x="1458" y="389"/>
                  </a:lnTo>
                  <a:lnTo>
                    <a:pt x="1360" y="486"/>
                  </a:lnTo>
                  <a:lnTo>
                    <a:pt x="1263" y="680"/>
                  </a:lnTo>
                  <a:lnTo>
                    <a:pt x="1263" y="875"/>
                  </a:lnTo>
                  <a:lnTo>
                    <a:pt x="1360" y="972"/>
                  </a:lnTo>
                  <a:lnTo>
                    <a:pt x="1652" y="1458"/>
                  </a:lnTo>
                  <a:lnTo>
                    <a:pt x="1652" y="1458"/>
                  </a:lnTo>
                  <a:lnTo>
                    <a:pt x="1263" y="1749"/>
                  </a:lnTo>
                  <a:lnTo>
                    <a:pt x="1069" y="2040"/>
                  </a:lnTo>
                  <a:lnTo>
                    <a:pt x="875" y="2429"/>
                  </a:lnTo>
                  <a:lnTo>
                    <a:pt x="875" y="2914"/>
                  </a:lnTo>
                  <a:lnTo>
                    <a:pt x="875" y="8354"/>
                  </a:lnTo>
                  <a:lnTo>
                    <a:pt x="875" y="8354"/>
                  </a:lnTo>
                  <a:lnTo>
                    <a:pt x="875" y="8451"/>
                  </a:lnTo>
                  <a:lnTo>
                    <a:pt x="972" y="8548"/>
                  </a:lnTo>
                  <a:lnTo>
                    <a:pt x="972" y="8548"/>
                  </a:lnTo>
                  <a:lnTo>
                    <a:pt x="1166" y="8451"/>
                  </a:lnTo>
                  <a:lnTo>
                    <a:pt x="1263" y="8354"/>
                  </a:lnTo>
                  <a:lnTo>
                    <a:pt x="1263" y="2817"/>
                  </a:lnTo>
                  <a:lnTo>
                    <a:pt x="1263" y="2817"/>
                  </a:lnTo>
                  <a:lnTo>
                    <a:pt x="1263" y="2526"/>
                  </a:lnTo>
                  <a:lnTo>
                    <a:pt x="1458" y="2235"/>
                  </a:lnTo>
                  <a:lnTo>
                    <a:pt x="1652" y="1943"/>
                  </a:lnTo>
                  <a:lnTo>
                    <a:pt x="1846" y="1749"/>
                  </a:lnTo>
                  <a:lnTo>
                    <a:pt x="3497" y="680"/>
                  </a:lnTo>
                  <a:lnTo>
                    <a:pt x="5440" y="680"/>
                  </a:lnTo>
                  <a:lnTo>
                    <a:pt x="7091" y="1749"/>
                  </a:lnTo>
                  <a:lnTo>
                    <a:pt x="7091" y="1749"/>
                  </a:lnTo>
                  <a:lnTo>
                    <a:pt x="7382" y="1943"/>
                  </a:lnTo>
                  <a:lnTo>
                    <a:pt x="7577" y="2235"/>
                  </a:lnTo>
                  <a:lnTo>
                    <a:pt x="7771" y="2526"/>
                  </a:lnTo>
                  <a:lnTo>
                    <a:pt x="7771" y="2914"/>
                  </a:lnTo>
                  <a:lnTo>
                    <a:pt x="7771" y="3206"/>
                  </a:lnTo>
                  <a:lnTo>
                    <a:pt x="3983" y="3206"/>
                  </a:lnTo>
                  <a:lnTo>
                    <a:pt x="3983" y="3206"/>
                  </a:lnTo>
                  <a:lnTo>
                    <a:pt x="3692" y="3206"/>
                  </a:lnTo>
                  <a:lnTo>
                    <a:pt x="3497" y="3303"/>
                  </a:lnTo>
                  <a:lnTo>
                    <a:pt x="3400" y="3594"/>
                  </a:lnTo>
                  <a:lnTo>
                    <a:pt x="3303" y="3789"/>
                  </a:lnTo>
                  <a:lnTo>
                    <a:pt x="3303" y="8742"/>
                  </a:lnTo>
                  <a:lnTo>
                    <a:pt x="3303" y="8742"/>
                  </a:lnTo>
                  <a:lnTo>
                    <a:pt x="3400" y="8936"/>
                  </a:lnTo>
                  <a:lnTo>
                    <a:pt x="3497" y="9131"/>
                  </a:lnTo>
                  <a:lnTo>
                    <a:pt x="3692" y="9228"/>
                  </a:lnTo>
                  <a:lnTo>
                    <a:pt x="3789" y="9228"/>
                  </a:lnTo>
                  <a:lnTo>
                    <a:pt x="7771" y="9228"/>
                  </a:lnTo>
                  <a:lnTo>
                    <a:pt x="7771" y="9908"/>
                  </a:lnTo>
                  <a:lnTo>
                    <a:pt x="7771" y="9908"/>
                  </a:lnTo>
                  <a:lnTo>
                    <a:pt x="7674" y="10199"/>
                  </a:lnTo>
                  <a:lnTo>
                    <a:pt x="7577" y="10393"/>
                  </a:lnTo>
                  <a:lnTo>
                    <a:pt x="7382" y="10587"/>
                  </a:lnTo>
                  <a:lnTo>
                    <a:pt x="7091" y="10587"/>
                  </a:lnTo>
                  <a:lnTo>
                    <a:pt x="1458" y="10587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  <p:sp>
          <p:nvSpPr>
            <p:cNvPr id="519" name="Google Shape;575;p78">
              <a:extLst>
                <a:ext uri="{FF2B5EF4-FFF2-40B4-BE49-F238E27FC236}">
                  <a16:creationId xmlns:a16="http://schemas.microsoft.com/office/drawing/2014/main" id="{C167B5D1-6631-64DF-E88D-C98BBFA44A10}"/>
                </a:ext>
              </a:extLst>
            </p:cNvPr>
            <p:cNvSpPr/>
            <p:nvPr/>
          </p:nvSpPr>
          <p:spPr>
            <a:xfrm>
              <a:off x="7344709" y="4122208"/>
              <a:ext cx="27" cy="27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1867"/>
            </a:p>
          </p:txBody>
        </p:sp>
      </p:grpSp>
      <p:sp>
        <p:nvSpPr>
          <p:cNvPr id="526" name="Google Shape;558;p78">
            <a:extLst>
              <a:ext uri="{FF2B5EF4-FFF2-40B4-BE49-F238E27FC236}">
                <a16:creationId xmlns:a16="http://schemas.microsoft.com/office/drawing/2014/main" id="{C2059982-6920-2409-7A9F-2B676658C0A6}"/>
              </a:ext>
            </a:extLst>
          </p:cNvPr>
          <p:cNvSpPr txBox="1">
            <a:spLocks/>
          </p:cNvSpPr>
          <p:nvPr/>
        </p:nvSpPr>
        <p:spPr>
          <a:xfrm>
            <a:off x="1467622" y="2642092"/>
            <a:ext cx="3711174" cy="53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t-BR" sz="2800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Indicadores</a:t>
            </a:r>
          </a:p>
        </p:txBody>
      </p:sp>
      <p:sp>
        <p:nvSpPr>
          <p:cNvPr id="527" name="Google Shape;559;p78">
            <a:extLst>
              <a:ext uri="{FF2B5EF4-FFF2-40B4-BE49-F238E27FC236}">
                <a16:creationId xmlns:a16="http://schemas.microsoft.com/office/drawing/2014/main" id="{707C3C72-F7CB-906B-EC41-508343DA44BC}"/>
              </a:ext>
            </a:extLst>
          </p:cNvPr>
          <p:cNvSpPr txBox="1">
            <a:spLocks/>
          </p:cNvSpPr>
          <p:nvPr/>
        </p:nvSpPr>
        <p:spPr>
          <a:xfrm>
            <a:off x="890997" y="3178492"/>
            <a:ext cx="4148332" cy="744181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t-B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Relatório descritivo com dados estatísticos de perfis de clientes da mesma região.</a:t>
            </a:r>
            <a:endParaRPr lang="pt-BR" sz="1850">
              <a:solidFill>
                <a:schemeClr val="dk1"/>
              </a:solidFill>
            </a:endParaRPr>
          </a:p>
        </p:txBody>
      </p:sp>
      <p:sp>
        <p:nvSpPr>
          <p:cNvPr id="528" name="Google Shape;560;p78">
            <a:extLst>
              <a:ext uri="{FF2B5EF4-FFF2-40B4-BE49-F238E27FC236}">
                <a16:creationId xmlns:a16="http://schemas.microsoft.com/office/drawing/2014/main" id="{61BCD144-1093-B1CC-E6A9-6794EAD0DBF9}"/>
              </a:ext>
            </a:extLst>
          </p:cNvPr>
          <p:cNvSpPr txBox="1">
            <a:spLocks/>
          </p:cNvSpPr>
          <p:nvPr/>
        </p:nvSpPr>
        <p:spPr>
          <a:xfrm>
            <a:off x="2035572" y="4350092"/>
            <a:ext cx="3230800" cy="5364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t-BR" sz="2800" b="1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</a:rPr>
              <a:t>Relatório</a:t>
            </a:r>
          </a:p>
        </p:txBody>
      </p:sp>
      <p:sp>
        <p:nvSpPr>
          <p:cNvPr id="529" name="Google Shape;561;p78">
            <a:extLst>
              <a:ext uri="{FF2B5EF4-FFF2-40B4-BE49-F238E27FC236}">
                <a16:creationId xmlns:a16="http://schemas.microsoft.com/office/drawing/2014/main" id="{938228EA-14F7-66AD-215A-0E1B9523AAAF}"/>
              </a:ext>
            </a:extLst>
          </p:cNvPr>
          <p:cNvSpPr txBox="1">
            <a:spLocks/>
          </p:cNvSpPr>
          <p:nvPr/>
        </p:nvSpPr>
        <p:spPr>
          <a:xfrm>
            <a:off x="890997" y="4727273"/>
            <a:ext cx="4252975" cy="1024000"/>
          </a:xfrm>
          <a:prstGeom prst="rect">
            <a:avLst/>
          </a:prstGeom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t-BR" sz="14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Projeto de pesquisa com informações de perfis de clientes de forma regionalizada.</a:t>
            </a:r>
          </a:p>
        </p:txBody>
      </p:sp>
      <p:sp>
        <p:nvSpPr>
          <p:cNvPr id="530" name="Google Shape;558;p78">
            <a:extLst>
              <a:ext uri="{FF2B5EF4-FFF2-40B4-BE49-F238E27FC236}">
                <a16:creationId xmlns:a16="http://schemas.microsoft.com/office/drawing/2014/main" id="{9631329E-ED32-8A06-4AE4-C456DF142775}"/>
              </a:ext>
            </a:extLst>
          </p:cNvPr>
          <p:cNvSpPr txBox="1">
            <a:spLocks/>
          </p:cNvSpPr>
          <p:nvPr/>
        </p:nvSpPr>
        <p:spPr>
          <a:xfrm>
            <a:off x="1477103" y="1086793"/>
            <a:ext cx="3711174" cy="5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24A00"/>
              </a:buClr>
              <a:buSzPts val="1800"/>
              <a:buFont typeface="Playfair Display"/>
              <a:buNone/>
              <a:defRPr sz="2800" b="1" i="0" u="none" strike="noStrike" cap="none">
                <a:solidFill>
                  <a:schemeClr val="accent5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/>
              <a:buNone/>
              <a:defRPr sz="2400" b="0" i="0" u="none" strike="noStrike" cap="none">
                <a:solidFill>
                  <a:schemeClr val="accent3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/>
            <a:r>
              <a:rPr lang="pt-BR"/>
              <a:t>Software</a:t>
            </a:r>
          </a:p>
        </p:txBody>
      </p:sp>
      <p:sp>
        <p:nvSpPr>
          <p:cNvPr id="531" name="Google Shape;559;p78">
            <a:extLst>
              <a:ext uri="{FF2B5EF4-FFF2-40B4-BE49-F238E27FC236}">
                <a16:creationId xmlns:a16="http://schemas.microsoft.com/office/drawing/2014/main" id="{A33866AC-FEBA-E73F-A5DD-116A879DF803}"/>
              </a:ext>
            </a:extLst>
          </p:cNvPr>
          <p:cNvSpPr txBox="1">
            <a:spLocks/>
          </p:cNvSpPr>
          <p:nvPr/>
        </p:nvSpPr>
        <p:spPr>
          <a:xfrm>
            <a:off x="715993" y="1517234"/>
            <a:ext cx="4323336" cy="7142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None/>
              <a:defRPr sz="1867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algn="r"/>
            <a:r>
              <a:rPr lang="pt-BR" sz="1400"/>
              <a:t>Software que entrega um relatório com as informações pertinentes a análise de crédito</a:t>
            </a:r>
            <a:r>
              <a:rPr lang="pt-BR" sz="1850"/>
              <a:t>.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1000"/>
                                        <p:tgtEl>
                                          <p:spTgt spid="5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1000"/>
                                        <p:tgtEl>
                                          <p:spTgt spid="5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5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5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5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5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1000"/>
                                        <p:tgtEl>
                                          <p:spTgt spid="5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1">
  <a:themeElements>
    <a:clrScheme name="Simple Light">
      <a:dk1>
        <a:srgbClr val="000000"/>
      </a:dk1>
      <a:lt1>
        <a:srgbClr val="FFFFFF"/>
      </a:lt1>
      <a:dk2>
        <a:srgbClr val="666666"/>
      </a:dk2>
      <a:lt2>
        <a:srgbClr val="F4F7DA"/>
      </a:lt2>
      <a:accent1>
        <a:srgbClr val="B4BD6E"/>
      </a:accent1>
      <a:accent2>
        <a:srgbClr val="63753C"/>
      </a:accent2>
      <a:accent3>
        <a:srgbClr val="324A00"/>
      </a:accent3>
      <a:accent4>
        <a:srgbClr val="B45400"/>
      </a:accent4>
      <a:accent5>
        <a:srgbClr val="8C4303"/>
      </a:accent5>
      <a:accent6>
        <a:srgbClr val="EEFF41"/>
      </a:accent6>
      <a:hlink>
        <a:srgbClr val="000000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a1" id="{4A59F214-CD9C-4F3E-AA96-18BAAA70BEC3}" vid="{D312A683-3056-428B-9184-952E8DAE473F}"/>
    </a:ext>
  </a:extLst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1_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Tema1</Template>
  <TotalTime>0</TotalTime>
  <Words>536</Words>
  <Application>Microsoft Office PowerPoint</Application>
  <PresentationFormat>Widescreen</PresentationFormat>
  <Paragraphs>97</Paragraphs>
  <Slides>14</Slides>
  <Notes>13</Notes>
  <HiddenSlides>0</HiddenSlides>
  <MMClips>0</MMClips>
  <ScaleCrop>false</ScaleCrop>
  <HeadingPairs>
    <vt:vector size="6" baseType="variant">
      <vt:variant>
        <vt:lpstr>Fontes usadas</vt:lpstr>
      </vt:variant>
      <vt:variant>
        <vt:i4>10</vt:i4>
      </vt:variant>
      <vt:variant>
        <vt:lpstr>Tema</vt:lpstr>
      </vt:variant>
      <vt:variant>
        <vt:i4>3</vt:i4>
      </vt:variant>
      <vt:variant>
        <vt:lpstr>Títulos de slides</vt:lpstr>
      </vt:variant>
      <vt:variant>
        <vt:i4>14</vt:i4>
      </vt:variant>
    </vt:vector>
  </HeadingPairs>
  <TitlesOfParts>
    <vt:vector size="27" baseType="lpstr">
      <vt:lpstr>Arial</vt:lpstr>
      <vt:lpstr>Calibri</vt:lpstr>
      <vt:lpstr>CIDFont+F1</vt:lpstr>
      <vt:lpstr>Montserrat</vt:lpstr>
      <vt:lpstr>Montserrat Medium</vt:lpstr>
      <vt:lpstr>Playfair Display</vt:lpstr>
      <vt:lpstr>Playfair Display Medium</vt:lpstr>
      <vt:lpstr>Proxima Nova</vt:lpstr>
      <vt:lpstr>Proxima Nova Semibold</vt:lpstr>
      <vt:lpstr>Quicksand</vt:lpstr>
      <vt:lpstr>Tema1</vt:lpstr>
      <vt:lpstr>Slidesgo Final Pages</vt:lpstr>
      <vt:lpstr>1_Slidesgo Final Pages</vt:lpstr>
      <vt:lpstr>Simetria de Dados na agricultura Plataforma Agro MVP</vt:lpstr>
      <vt:lpstr>Sumário</vt:lpstr>
      <vt:lpstr>01.  Nosso Time</vt:lpstr>
      <vt:lpstr>AgroMVP</vt:lpstr>
      <vt:lpstr>2. Nossos Propósitos</vt:lpstr>
      <vt:lpstr>03. Projeto Nova Semente</vt:lpstr>
      <vt:lpstr>04. Principais Desafios</vt:lpstr>
      <vt:lpstr>05. Proposta de Solução para Pequeno e Médio Produtor</vt:lpstr>
      <vt:lpstr>06. Proposta de Solução para Instituições Financeiras</vt:lpstr>
      <vt:lpstr>Simetria das informações</vt:lpstr>
      <vt:lpstr>08. Benefícios Esperados</vt:lpstr>
      <vt:lpstr>Apresentação do PowerPoint</vt:lpstr>
      <vt:lpstr>Dados Complementares</vt:lpstr>
      <vt:lpstr>Muito 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Luan Garcilasso</dc:creator>
  <cp:lastModifiedBy>Luan Garcilasso</cp:lastModifiedBy>
  <cp:revision>1</cp:revision>
  <dcterms:created xsi:type="dcterms:W3CDTF">2023-05-21T00:15:35Z</dcterms:created>
  <dcterms:modified xsi:type="dcterms:W3CDTF">2023-05-23T00:06:11Z</dcterms:modified>
</cp:coreProperties>
</file>